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3175" cap="flat">
              <a:noFill/>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3175"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12700" cap="flat">
              <a:noFill/>
              <a:miter lim="400000"/>
            </a:ln>
          </a:bottom>
          <a:insideH>
            <a:ln w="3175"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25400" cap="flat">
              <a:solidFill>
                <a:srgbClr val="5F6568"/>
              </a:solidFill>
              <a:prstDash val="solid"/>
              <a:miter lim="400000"/>
            </a:ln>
          </a:bottom>
          <a:insideH>
            <a:ln w="3175"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3175" cap="flat">
              <a:noFill/>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3175"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3175" cap="flat">
              <a:noFill/>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3175"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12700" cap="flat">
              <a:noFill/>
              <a:miter lim="400000"/>
            </a:ln>
          </a:bottom>
          <a:insideH>
            <a:ln w="3175"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5F6568"/>
              </a:solidFill>
              <a:prstDash val="solid"/>
              <a:miter lim="400000"/>
            </a:ln>
          </a:bottom>
          <a:insideH>
            <a:ln w="3175"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3175" cap="flat">
              <a:solidFill>
                <a:srgbClr val="222222"/>
              </a:solidFill>
              <a:prstDash val="solid"/>
              <a:miter lim="400000"/>
            </a:ln>
          </a:top>
          <a:bottom>
            <a:ln w="3175" cap="flat">
              <a:solidFill>
                <a:srgbClr val="222222"/>
              </a:solidFill>
              <a:prstDash val="solid"/>
              <a:miter lim="400000"/>
            </a:ln>
          </a:bottom>
          <a:insideH>
            <a:ln w="3175"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25400" cap="flat">
              <a:solidFill>
                <a:srgbClr val="222222"/>
              </a:solidFill>
              <a:prstDash val="solid"/>
              <a:miter lim="400000"/>
            </a:ln>
          </a:right>
          <a:top>
            <a:ln w="3175" cap="flat">
              <a:solidFill>
                <a:srgbClr val="222222"/>
              </a:solidFill>
              <a:prstDash val="solid"/>
              <a:miter lim="400000"/>
            </a:ln>
          </a:top>
          <a:bottom>
            <a:ln w="3175" cap="flat">
              <a:solidFill>
                <a:srgbClr val="222222"/>
              </a:solidFill>
              <a:prstDash val="solid"/>
              <a:miter lim="400000"/>
            </a:ln>
          </a:bottom>
          <a:insideH>
            <a:ln w="3175" cap="flat">
              <a:solidFill>
                <a:srgbClr val="222222"/>
              </a:solidFill>
              <a:prstDash val="solid"/>
              <a:miter lim="400000"/>
            </a:ln>
          </a:insideH>
          <a:insideV>
            <a:ln w="3175"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25400" cap="flat">
              <a:solidFill>
                <a:srgbClr val="222222"/>
              </a:solidFill>
              <a:prstDash val="solid"/>
              <a:miter lim="400000"/>
            </a:ln>
          </a:top>
          <a:bottom>
            <a:ln w="12700" cap="flat">
              <a:noFill/>
              <a:miter lim="400000"/>
            </a:ln>
          </a:bottom>
          <a:insideH>
            <a:ln w="3175"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25400" cap="flat">
              <a:solidFill>
                <a:srgbClr val="222222"/>
              </a:solidFill>
              <a:prstDash val="solid"/>
              <a:miter lim="400000"/>
            </a:ln>
          </a:bottom>
          <a:insideH>
            <a:ln w="3175"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3175" cap="flat">
              <a:solidFill>
                <a:srgbClr val="5F6568"/>
              </a:solidFill>
              <a:prstDash val="solid"/>
              <a:miter lim="400000"/>
            </a:ln>
          </a:left>
          <a:right>
            <a:ln w="3175" cap="flat">
              <a:solidFill>
                <a:srgbClr val="5F6568"/>
              </a:solidFill>
              <a:prstDash val="solid"/>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3175"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25400" cap="flat">
              <a:solidFill>
                <a:srgbClr val="5F6568"/>
              </a:solidFill>
              <a:prstDash val="solid"/>
              <a:miter lim="400000"/>
            </a:ln>
          </a:right>
          <a:top>
            <a:ln w="3175" cap="flat">
              <a:solidFill>
                <a:srgbClr val="5F6568"/>
              </a:solidFill>
              <a:prstDash val="solid"/>
              <a:miter lim="400000"/>
            </a:ln>
          </a:top>
          <a:bottom>
            <a:ln w="3175" cap="flat">
              <a:solidFill>
                <a:srgbClr val="5F6568"/>
              </a:solidFill>
              <a:prstDash val="solid"/>
              <a:miter lim="400000"/>
            </a:ln>
          </a:bottom>
          <a:insideH>
            <a:ln w="3175" cap="flat">
              <a:solidFill>
                <a:srgbClr val="5F6568"/>
              </a:solidFill>
              <a:prstDash val="solid"/>
              <a:miter lim="400000"/>
            </a:ln>
          </a:insideH>
          <a:insideV>
            <a:ln w="3175"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12700" cap="flat">
              <a:noFill/>
              <a:miter lim="400000"/>
            </a:ln>
          </a:bottom>
          <a:insideH>
            <a:ln w="3175"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3175" cap="flat">
              <a:solidFill>
                <a:srgbClr val="5F6568"/>
              </a:solidFill>
              <a:prstDash val="solid"/>
              <a:miter lim="400000"/>
            </a:ln>
          </a:left>
          <a:right>
            <a:ln w="3175" cap="flat">
              <a:solidFill>
                <a:srgbClr val="5F6568"/>
              </a:solidFill>
              <a:prstDash val="solid"/>
              <a:miter lim="400000"/>
            </a:ln>
          </a:right>
          <a:top>
            <a:ln w="12700" cap="flat">
              <a:noFill/>
              <a:miter lim="400000"/>
            </a:ln>
          </a:top>
          <a:bottom>
            <a:ln w="25400" cap="flat">
              <a:solidFill>
                <a:srgbClr val="5F6568"/>
              </a:solidFill>
              <a:prstDash val="solid"/>
              <a:miter lim="400000"/>
            </a:ln>
          </a:bottom>
          <a:insideH>
            <a:ln w="3175" cap="flat">
              <a:solidFill>
                <a:srgbClr val="5F6568"/>
              </a:solidFill>
              <a:prstDash val="solid"/>
              <a:miter lim="400000"/>
            </a:ln>
          </a:insideH>
          <a:insideV>
            <a:ln w="3175"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ph type="sldImg"/>
          </p:nvPr>
        </p:nvSpPr>
        <p:spPr>
          <a:xfrm>
            <a:off x="1143000" y="685800"/>
            <a:ext cx="4572000" cy="3429000"/>
          </a:xfrm>
          <a:prstGeom prst="rect">
            <a:avLst/>
          </a:prstGeom>
        </p:spPr>
        <p:txBody>
          <a:bodyPr/>
          <a:lstStyle/>
          <a:p>
            <a:pPr/>
          </a:p>
        </p:txBody>
      </p:sp>
      <p:sp>
        <p:nvSpPr>
          <p:cNvPr id="181" name="Shape 1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1200">
        <a:latin typeface="Helvetica Neue"/>
        <a:ea typeface="Helvetica Neue"/>
        <a:cs typeface="Helvetica Neue"/>
        <a:sym typeface="Helvetica Neue"/>
      </a:defRPr>
    </a:lvl1pPr>
    <a:lvl2pPr indent="228600" defTabSz="457200" latinLnBrk="0">
      <a:lnSpc>
        <a:spcPct val="117999"/>
      </a:lnSpc>
      <a:defRPr sz="1200">
        <a:latin typeface="Helvetica Neue"/>
        <a:ea typeface="Helvetica Neue"/>
        <a:cs typeface="Helvetica Neue"/>
        <a:sym typeface="Helvetica Neue"/>
      </a:defRPr>
    </a:lvl2pPr>
    <a:lvl3pPr indent="457200" defTabSz="457200" latinLnBrk="0">
      <a:lnSpc>
        <a:spcPct val="117999"/>
      </a:lnSpc>
      <a:defRPr sz="1200">
        <a:latin typeface="Helvetica Neue"/>
        <a:ea typeface="Helvetica Neue"/>
        <a:cs typeface="Helvetica Neue"/>
        <a:sym typeface="Helvetica Neue"/>
      </a:defRPr>
    </a:lvl3pPr>
    <a:lvl4pPr indent="685800" defTabSz="457200" latinLnBrk="0">
      <a:lnSpc>
        <a:spcPct val="117999"/>
      </a:lnSpc>
      <a:defRPr sz="1200">
        <a:latin typeface="Helvetica Neue"/>
        <a:ea typeface="Helvetica Neue"/>
        <a:cs typeface="Helvetica Neue"/>
        <a:sym typeface="Helvetica Neue"/>
      </a:defRPr>
    </a:lvl4pPr>
    <a:lvl5pPr indent="914400" defTabSz="457200" latinLnBrk="0">
      <a:lnSpc>
        <a:spcPct val="117999"/>
      </a:lnSpc>
      <a:defRPr sz="1200">
        <a:latin typeface="Helvetica Neue"/>
        <a:ea typeface="Helvetica Neue"/>
        <a:cs typeface="Helvetica Neue"/>
        <a:sym typeface="Helvetica Neue"/>
      </a:defRPr>
    </a:lvl5pPr>
    <a:lvl6pPr indent="1143000" defTabSz="457200" latinLnBrk="0">
      <a:lnSpc>
        <a:spcPct val="117999"/>
      </a:lnSpc>
      <a:defRPr sz="1200">
        <a:latin typeface="Helvetica Neue"/>
        <a:ea typeface="Helvetica Neue"/>
        <a:cs typeface="Helvetica Neue"/>
        <a:sym typeface="Helvetica Neue"/>
      </a:defRPr>
    </a:lvl6pPr>
    <a:lvl7pPr indent="1371600" defTabSz="457200" latinLnBrk="0">
      <a:lnSpc>
        <a:spcPct val="117999"/>
      </a:lnSpc>
      <a:defRPr sz="1200">
        <a:latin typeface="Helvetica Neue"/>
        <a:ea typeface="Helvetica Neue"/>
        <a:cs typeface="Helvetica Neue"/>
        <a:sym typeface="Helvetica Neue"/>
      </a:defRPr>
    </a:lvl7pPr>
    <a:lvl8pPr indent="1600200" defTabSz="457200" latinLnBrk="0">
      <a:lnSpc>
        <a:spcPct val="117999"/>
      </a:lnSpc>
      <a:defRPr sz="1200">
        <a:latin typeface="Helvetica Neue"/>
        <a:ea typeface="Helvetica Neue"/>
        <a:cs typeface="Helvetica Neue"/>
        <a:sym typeface="Helvetica Neue"/>
      </a:defRPr>
    </a:lvl8pPr>
    <a:lvl9pPr indent="1828800" defTabSz="457200" latinLnBrk="0">
      <a:lnSpc>
        <a:spcPct val="117999"/>
      </a:lnSpc>
      <a:defRPr sz="1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docs.h5mag.com/getting-started" TargetMode="Externa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Welkom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Kies je voor een app, voor een bestand, of voor html-app?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Voorbeelden van apps die bekeken worden:</a:t>
            </a:r>
          </a:p>
          <a:p>
            <a:pPr/>
            <a:r>
              <a:t>Aquafadas</a:t>
            </a:r>
          </a:p>
          <a:p>
            <a:pPr/>
            <a:r>
              <a:t>Mag+</a:t>
            </a:r>
          </a:p>
          <a:p>
            <a:pPr/>
            <a:r>
              <a:t>Twixl Publisher</a:t>
            </a:r>
          </a:p>
          <a:p>
            <a:pPr/>
            <a:r>
              <a:t>LayerGloss</a:t>
            </a:r>
          </a:p>
          <a:p>
            <a:pPr/>
            <a:r>
              <a:t>Digital Publishing Solution</a:t>
            </a:r>
          </a:p>
          <a:p>
            <a:pPr/>
            <a:r>
              <a:t>Woodwing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marL="427317" indent="-427317">
              <a:buSzPct val="100000"/>
              <a:buAutoNum type="arabicPeriod" startAt="1"/>
            </a:pPr>
            <a:r>
              <a:t>Aquafadas  https://www.youtube.com/watch?v=TGc68r7NK6g</a:t>
            </a:r>
          </a:p>
          <a:p>
            <a:pPr marL="655917" indent="-228600">
              <a:buSzPct val="100000"/>
              <a:buChar char="•"/>
            </a:pPr>
            <a:r>
              <a:t>plugin voor InDesign. </a:t>
            </a:r>
          </a:p>
          <a:p>
            <a:pPr marL="655917" indent="-228600">
              <a:buSzPct val="100000"/>
              <a:buChar char="•"/>
            </a:pPr>
            <a:r>
              <a:t>OS simulator</a:t>
            </a:r>
          </a:p>
          <a:p>
            <a:pPr marL="655917" indent="-228600">
              <a:buSzPct val="100000"/>
              <a:buChar char="•"/>
            </a:pPr>
            <a:r>
              <a:t>Drukwerk-ontwerp is meteen om te zetten, of je kunt wat meer interactiviteit toe voegen. </a:t>
            </a:r>
          </a:p>
          <a:p>
            <a:pPr marL="655917" indent="-228600">
              <a:buSzPct val="100000"/>
              <a:buChar char="•"/>
            </a:pPr>
            <a:r>
              <a:t>Staande en liggende layout in nieuw ontwerp moeten apart aangemaakt worden. </a:t>
            </a:r>
          </a:p>
          <a:p>
            <a:pPr marL="655917" indent="-228600">
              <a:buSzPct val="100000"/>
              <a:buChar char="•"/>
            </a:pPr>
            <a:r>
              <a:t>Smart Reading laat de tekst hardop voorlezen. </a:t>
            </a:r>
          </a:p>
          <a:p>
            <a:pPr marL="655917" indent="-228600">
              <a:buSzPct val="100000"/>
              <a:buChar char="•"/>
            </a:pPr>
            <a:r>
              <a:t>Exporteren in Ave, ePub of Webformaat. </a:t>
            </a:r>
          </a:p>
          <a:p>
            <a:pPr marL="655917" indent="-228600">
              <a:buSzPct val="100000"/>
              <a:buChar char="•"/>
            </a:pPr>
            <a:r>
              <a:t>Photoshop wordt gebruikt bestanden te genereren van alle onderdelen. </a:t>
            </a:r>
          </a:p>
          <a:p>
            <a:pPr marL="655917" indent="-228600">
              <a:buSzPct val="100000"/>
              <a:buChar char="•"/>
            </a:pPr>
            <a:r>
              <a:t>Je ontwerp heeft een fixed layout, dus statisch. </a:t>
            </a:r>
          </a:p>
          <a:p>
            <a:pPr marL="655917" indent="-228600">
              <a:buSzPct val="100000"/>
              <a:buChar char="•"/>
            </a:pPr>
            <a:r>
              <a:t>Scrollable frames door InDesignpagina’s te plaatsen als illustratie in te kleine kaders. </a:t>
            </a:r>
          </a:p>
          <a:p>
            <a:pPr marL="655917" indent="-228600">
              <a:buSzPct val="100000"/>
              <a:buChar char="•"/>
            </a:pPr>
            <a:r>
              <a:t>Een ontwerp kan met anderen gedeeld worden als .dpe-bestand: dat bevat alle content die nodig is voor InDesign en Aquafadas.</a:t>
            </a:r>
          </a:p>
          <a:p>
            <a:pPr marL="427317" indent="-427317">
              <a:buSzPct val="100000"/>
              <a:buAutoNum type="arabicPeriod" startAt="2"/>
            </a:pPr>
            <a:r>
              <a:t>Mag+ https://vimeo.com/21850374</a:t>
            </a:r>
          </a:p>
          <a:p>
            <a:pPr marL="228600" indent="-228600">
              <a:buSzPct val="100000"/>
              <a:buChar char="•"/>
            </a:pPr>
            <a:r>
              <a:t>Speciaal voor tabletten </a:t>
            </a:r>
          </a:p>
          <a:p>
            <a:pPr marL="228600" indent="-228600">
              <a:buSzPct val="100000"/>
              <a:buChar char="•"/>
            </a:pPr>
            <a:r>
              <a:t>Plugin voor InDesign</a:t>
            </a:r>
          </a:p>
          <a:p>
            <a:pPr marL="228600" indent="-228600">
              <a:buSzPct val="100000"/>
              <a:buChar char="•"/>
            </a:pPr>
            <a:r>
              <a:t>Interactiviteit moet in aparte laag</a:t>
            </a:r>
          </a:p>
          <a:p>
            <a:pPr marL="228600" indent="-228600">
              <a:buSzPct val="100000"/>
              <a:buChar char="•"/>
            </a:pPr>
            <a:r>
              <a:t>Photoshop gebruikt voor rendering van png-bestanden</a:t>
            </a:r>
          </a:p>
          <a:p>
            <a:pPr marL="228600" indent="-228600">
              <a:buSzPct val="100000"/>
              <a:buChar char="•"/>
            </a:pPr>
            <a:r>
              <a:t>Mappenstructuur is heel dominant</a:t>
            </a:r>
          </a:p>
          <a:p>
            <a:pPr marL="228600" indent="-228600">
              <a:buSzPct val="100000"/>
              <a:buChar char="•"/>
            </a:pPr>
            <a:r>
              <a:t>Samenwerken via Dropbox kan</a:t>
            </a:r>
          </a:p>
          <a:p>
            <a:pPr marL="228600" indent="-228600">
              <a:buSzPct val="100000"/>
              <a:buChar char="•"/>
            </a:pPr>
            <a:r>
              <a:t>Preview kan draadloos naar tablet</a:t>
            </a:r>
          </a:p>
          <a:p>
            <a:pPr marL="228600" indent="-228600">
              <a:buSzPct val="100000"/>
              <a:buChar char="•"/>
            </a:pPr>
            <a:r>
              <a:t>Preview kan ook in preview-applicatie</a:t>
            </a:r>
          </a:p>
          <a:p>
            <a:pPr marL="228600" indent="-228600">
              <a:buSzPct val="100000"/>
              <a:buChar char="•"/>
            </a:pPr>
            <a:r>
              <a:t>Verplicht werken met sjabloonbestanden</a:t>
            </a:r>
          </a:p>
          <a:p>
            <a:pPr marL="228600" indent="-228600">
              <a:buSzPct val="100000"/>
              <a:buChar char="•"/>
            </a:pPr>
            <a:r>
              <a:t>Horizontaal en verticaal ontwerp kan in één bestand</a:t>
            </a:r>
          </a:p>
          <a:p>
            <a:pPr marL="427317" indent="-427317">
              <a:buSzPct val="100000"/>
              <a:buAutoNum type="arabicPeriod" startAt="3"/>
            </a:pPr>
            <a:r>
              <a:t>Twixl Publisher  https://vimeo.com/146898281</a:t>
            </a:r>
          </a:p>
          <a:p>
            <a:pPr marL="228600" indent="-228600">
              <a:buSzPct val="100000"/>
              <a:buChar char="•"/>
            </a:pPr>
            <a:r>
              <a:t>Kan Standalone (single issue) applicaties maken</a:t>
            </a:r>
          </a:p>
          <a:p>
            <a:pPr marL="228600" indent="-228600">
              <a:buSzPct val="100000"/>
              <a:buChar char="•"/>
            </a:pPr>
            <a:r>
              <a:t>Kiosk apps zijn ook mogelijk</a:t>
            </a:r>
          </a:p>
          <a:p>
            <a:pPr marL="228600" indent="-228600">
              <a:buSzPct val="100000"/>
              <a:buChar char="•"/>
            </a:pPr>
            <a:r>
              <a:t>Webcontent kan toegevoegd worden</a:t>
            </a:r>
          </a:p>
          <a:p>
            <a:pPr marL="228600" indent="-228600">
              <a:buSzPct val="100000"/>
              <a:buChar char="•"/>
            </a:pPr>
            <a:r>
              <a:t>Explore licentie: betalen bij publicatie</a:t>
            </a:r>
          </a:p>
          <a:p>
            <a:pPr marL="228600" indent="-228600">
              <a:buSzPct val="100000"/>
              <a:buChar char="•"/>
            </a:pPr>
            <a:r>
              <a:t>Alternatieve en Liquid layout kan gebruikt worden voor staande en liggende layout</a:t>
            </a:r>
          </a:p>
          <a:p>
            <a:pPr marL="228600" indent="-228600">
              <a:buSzPct val="100000"/>
              <a:buChar char="•"/>
            </a:pPr>
            <a:r>
              <a:t>Export in HTML is mogelijk</a:t>
            </a:r>
          </a:p>
          <a:p>
            <a:pPr marL="228600" indent="-228600">
              <a:buSzPct val="100000"/>
              <a:buChar char="•"/>
            </a:pPr>
            <a:r>
              <a:t>Klant heeft geen Adobe-ID nodig om ontwerp te kunnen zien. Wel Twixl-viewer geïnstalleerd</a:t>
            </a:r>
          </a:p>
          <a:p>
            <a:pPr marL="228600" indent="-228600">
              <a:buSzPct val="100000"/>
              <a:buChar char="•"/>
            </a:pPr>
            <a:r>
              <a:t>Entitlement mogelijk</a:t>
            </a:r>
          </a:p>
          <a:p>
            <a:pPr marL="427317" indent="-427317">
              <a:buSzPct val="100000"/>
              <a:buAutoNum type="arabicPeriod" startAt="4"/>
            </a:pPr>
            <a:r>
              <a:t>Layergloss  https://youtu.be/mADwNnL5PoM</a:t>
            </a:r>
          </a:p>
          <a:p>
            <a:pPr marL="228600" indent="-228600">
              <a:buSzPct val="100000"/>
              <a:buChar char="•"/>
            </a:pPr>
            <a:r>
              <a:t>Gebruik templates waarin je de onderdelen van InDesignpagina’s als PNG plaatst</a:t>
            </a:r>
          </a:p>
          <a:p>
            <a:pPr marL="228600" indent="-228600">
              <a:buSzPct val="100000"/>
              <a:buChar char="•"/>
            </a:pPr>
            <a:r>
              <a:t>Export naar PNG moet je zelf doen</a:t>
            </a:r>
          </a:p>
          <a:p>
            <a:pPr marL="228600" indent="-228600">
              <a:buSzPct val="100000"/>
              <a:buChar char="•"/>
            </a:pPr>
            <a:r>
              <a:t>Geen pagina’s boven elkaar, maar accordeon </a:t>
            </a:r>
          </a:p>
          <a:p>
            <a:pPr marL="228600" indent="-228600">
              <a:buSzPct val="100000"/>
              <a:buChar char="•"/>
            </a:pPr>
            <a:r>
              <a:t>Inhoud van app kan eenvoudig bijgewerkt worden</a:t>
            </a:r>
          </a:p>
          <a:p>
            <a:pPr marL="427317" indent="-427317">
              <a:buSzPct val="100000"/>
              <a:buAutoNum type="arabicPeriod" startAt="5"/>
            </a:pPr>
            <a:r>
              <a:t>Digital Publishing Solution https://www.youtube.com/watch?list=PLfbiDVMceuWTzmKnlhWlbbtboiTLShkLB&amp;v=FZ_qj-ZTXF8</a:t>
            </a:r>
          </a:p>
          <a:p>
            <a:pPr marL="228600" indent="-228600">
              <a:buSzPct val="100000"/>
              <a:buChar char="•"/>
            </a:pPr>
            <a:r>
              <a:t>Publicaties in blokken opgebouwd</a:t>
            </a:r>
          </a:p>
          <a:p>
            <a:pPr marL="228600" indent="-228600">
              <a:buSzPct val="100000"/>
              <a:buChar char="•"/>
            </a:pPr>
            <a:r>
              <a:t>Zelf kiezen welk blok je publiceert in welke bundeling</a:t>
            </a:r>
          </a:p>
          <a:p>
            <a:pPr marL="228600" indent="-228600">
              <a:buSzPct val="100000"/>
              <a:buChar char="•"/>
            </a:pPr>
            <a:r>
              <a:t>Niet responsive, tenzij je HTML gebruikt ipv InDesign</a:t>
            </a:r>
          </a:p>
          <a:p>
            <a:pPr marL="228600" indent="-228600">
              <a:buSzPct val="100000"/>
              <a:buChar char="•"/>
            </a:pPr>
            <a:r>
              <a:t>Meteen werken met Apple-ID als developer</a:t>
            </a:r>
          </a:p>
          <a:p>
            <a:pPr marL="427317" indent="-427317">
              <a:buSzPct val="100000"/>
              <a:buAutoNum type="arabicPeriod" startAt="6"/>
            </a:pPr>
            <a:r>
              <a:t>Woodwing  https://vimeo.com/102322430</a:t>
            </a:r>
          </a:p>
          <a:p>
            <a:pPr marL="228600" indent="-228600">
              <a:buSzPct val="100000"/>
              <a:buChar char="•"/>
            </a:pPr>
            <a:r>
              <a:t>Eigen platform</a:t>
            </a:r>
          </a:p>
          <a:p>
            <a:pPr marL="228600" indent="-228600">
              <a:buSzPct val="100000"/>
              <a:buChar char="•"/>
            </a:pPr>
            <a:r>
              <a:t>publiceer voor Web, tablet, of print</a:t>
            </a:r>
          </a:p>
          <a:p>
            <a:pPr marL="228600" indent="-228600">
              <a:buSzPct val="100000"/>
              <a:buChar char="•"/>
            </a:pPr>
            <a:r>
              <a:t>Complete workflow</a:t>
            </a:r>
          </a:p>
          <a:p>
            <a:pPr marL="228600" indent="-228600">
              <a:buSzPct val="100000"/>
              <a:buChar char="•"/>
            </a:pPr>
            <a:r>
              <a:t>Versiebeheer</a:t>
            </a:r>
          </a:p>
          <a:p>
            <a:pPr marL="228600" indent="-228600">
              <a:buSzPct val="100000"/>
              <a:buChar char="•"/>
            </a:pPr>
            <a:r>
              <a:t>opslag in cloud-omgeving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marL="233082" indent="-233082">
              <a:buSzPct val="100000"/>
              <a:buAutoNum type="arabicPeriod" startAt="1"/>
            </a:pPr>
            <a:r>
              <a:t>Interactieve PDF</a:t>
            </a:r>
          </a:p>
          <a:p>
            <a:pPr marL="228600" indent="-228600">
              <a:buSzPct val="100000"/>
              <a:buChar char="•"/>
            </a:pPr>
            <a:r>
              <a:t>Alleen op computers</a:t>
            </a:r>
          </a:p>
          <a:p>
            <a:pPr marL="228600" indent="-228600">
              <a:buSzPct val="100000"/>
              <a:buChar char="•"/>
            </a:pPr>
            <a:r>
              <a:t>Liefst in Adobe Reader, niet in webbrowser</a:t>
            </a:r>
          </a:p>
          <a:p>
            <a:pPr marL="228600" indent="-228600">
              <a:buSzPct val="100000"/>
              <a:buChar char="•"/>
            </a:pPr>
            <a:r>
              <a:t>Video kan extern (Flash)</a:t>
            </a:r>
          </a:p>
          <a:p>
            <a:pPr marL="228600" indent="-228600">
              <a:buSzPct val="100000"/>
              <a:buChar char="•"/>
            </a:pPr>
            <a:r>
              <a:t>Animaties op basis van Flash</a:t>
            </a:r>
          </a:p>
          <a:p>
            <a:pPr marL="228600" indent="-228600">
              <a:buSzPct val="100000"/>
              <a:buChar char="•"/>
            </a:pPr>
            <a:r>
              <a:t>Geen HTML</a:t>
            </a:r>
          </a:p>
          <a:p>
            <a:pPr marL="228600" indent="-228600">
              <a:buSzPct val="100000"/>
              <a:buChar char="•"/>
            </a:pPr>
            <a:r>
              <a:t>Geen iframes</a:t>
            </a:r>
          </a:p>
          <a:p>
            <a:pPr marL="233082" indent="-233082">
              <a:buSzPct val="100000"/>
              <a:buAutoNum type="arabicPeriod" startAt="2"/>
            </a:pPr>
            <a:r>
              <a:t>ePub vloeibare layout</a:t>
            </a:r>
          </a:p>
          <a:p>
            <a:pPr marL="228600" indent="-228600">
              <a:buSzPct val="100000"/>
              <a:buChar char="•"/>
            </a:pPr>
            <a:r>
              <a:t>Zeer compatible (versie 2)</a:t>
            </a:r>
          </a:p>
          <a:p>
            <a:pPr marL="228600" indent="-228600">
              <a:buSzPct val="100000"/>
              <a:buChar char="•"/>
            </a:pPr>
            <a:r>
              <a:t>Voetnoten in popups (versie 3)</a:t>
            </a:r>
          </a:p>
          <a:p>
            <a:pPr marL="228600" indent="-228600">
              <a:buSzPct val="100000"/>
              <a:buChar char="•"/>
            </a:pPr>
            <a:r>
              <a:t>evt film en geluid</a:t>
            </a:r>
          </a:p>
          <a:p>
            <a:pPr marL="228600" indent="-228600">
              <a:buSzPct val="100000"/>
              <a:buChar char="•"/>
            </a:pPr>
            <a:r>
              <a:t>Geen vast paginaformaat</a:t>
            </a:r>
          </a:p>
          <a:p>
            <a:pPr marL="228600" indent="-228600">
              <a:buSzPct val="100000"/>
              <a:buChar char="•"/>
            </a:pPr>
            <a:r>
              <a:t>Geen animatie</a:t>
            </a:r>
          </a:p>
          <a:p>
            <a:pPr marL="228600" indent="-228600">
              <a:buSzPct val="100000"/>
              <a:buChar char="•"/>
            </a:pPr>
            <a:r>
              <a:t>Letterkeuze door gebruiker beïnvloed</a:t>
            </a:r>
          </a:p>
          <a:p>
            <a:pPr marL="228600" indent="-228600">
              <a:buSzPct val="100000"/>
              <a:buChar char="•"/>
            </a:pPr>
            <a:r>
              <a:t>paginabeeld door scherm beïnvloed</a:t>
            </a:r>
          </a:p>
          <a:p>
            <a:pPr marL="233082" indent="-233082">
              <a:buSzPct val="100000"/>
              <a:buAutoNum type="arabicPeriod" startAt="3"/>
            </a:pPr>
            <a:r>
              <a:t>ePub vaste layout</a:t>
            </a:r>
          </a:p>
          <a:p>
            <a:pPr marL="228600" indent="-228600">
              <a:buSzPct val="100000"/>
              <a:buChar char="•"/>
            </a:pPr>
            <a:r>
              <a:t>Niet overal compatible</a:t>
            </a:r>
          </a:p>
          <a:p>
            <a:pPr marL="228600" indent="-228600">
              <a:buSzPct val="100000"/>
              <a:buChar char="•"/>
            </a:pPr>
            <a:r>
              <a:t>Readium / Adobe Digital Editions / iBooks</a:t>
            </a:r>
          </a:p>
          <a:p>
            <a:pPr marL="228600" indent="-228600">
              <a:buSzPct val="100000"/>
              <a:buChar char="•"/>
            </a:pPr>
            <a:r>
              <a:t>Eenvoudig te maken</a:t>
            </a:r>
          </a:p>
          <a:p>
            <a:pPr marL="228600" indent="-228600">
              <a:buSzPct val="100000"/>
              <a:buChar char="•"/>
            </a:pPr>
            <a:r>
              <a:t>geen iFrames</a:t>
            </a:r>
          </a:p>
          <a:p>
            <a:pPr marL="228600" indent="-228600">
              <a:buSzPct val="100000"/>
              <a:buChar char="•"/>
            </a:pPr>
            <a:r>
              <a:t>Inlcusief animaties, films</a:t>
            </a:r>
          </a:p>
          <a:p>
            <a:pPr marL="233082" indent="-233082">
              <a:buSzPct val="100000"/>
              <a:buAutoNum type="arabicPeriod" startAt="4"/>
            </a:pPr>
            <a:r>
              <a:t>iBooks</a:t>
            </a:r>
          </a:p>
          <a:p>
            <a:pPr marL="228600" indent="-228600">
              <a:buSzPct val="100000"/>
              <a:buChar char="•"/>
            </a:pPr>
            <a:r>
              <a:t>iBooks author</a:t>
            </a:r>
          </a:p>
          <a:p>
            <a:pPr marL="228600" indent="-228600">
              <a:buSzPct val="100000"/>
              <a:buChar char="•"/>
            </a:pPr>
            <a:r>
              <a:t>Apple only</a:t>
            </a:r>
          </a:p>
          <a:p>
            <a:pPr marL="228600" indent="-228600">
              <a:buSzPct val="100000"/>
              <a:buChar char="•"/>
            </a:pPr>
            <a:r>
              <a:t>vast formaat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p>
            <a:pPr marL="228600" indent="-228600">
              <a:buSzPct val="100000"/>
              <a:buAutoNum type="arabicPeriod" startAt="1"/>
            </a:pPr>
            <a:r>
              <a:t>Publish Online, Adobe https://youtu.be/8YwdBrjbK0I</a:t>
            </a:r>
          </a:p>
          <a:p>
            <a:pPr marL="228600" indent="-228600">
              <a:buSzPct val="100000"/>
              <a:buChar char="•"/>
            </a:pPr>
            <a:r>
              <a:t>Gratis, met Publish Online-reclame</a:t>
            </a:r>
          </a:p>
          <a:p>
            <a:pPr marL="228600" indent="-228600">
              <a:buSzPct val="100000"/>
              <a:buChar char="•"/>
            </a:pPr>
            <a:r>
              <a:t>Integratie in InDesign</a:t>
            </a:r>
          </a:p>
          <a:p>
            <a:pPr marL="228600" indent="-228600">
              <a:buSzPct val="100000"/>
              <a:buChar char="•"/>
            </a:pPr>
            <a:r>
              <a:t>Embedding in website</a:t>
            </a:r>
          </a:p>
          <a:p>
            <a:pPr marL="228600" indent="-228600">
              <a:buSzPct val="100000"/>
              <a:buChar char="•"/>
            </a:pPr>
            <a:r>
              <a:t>Niet responsive</a:t>
            </a:r>
          </a:p>
          <a:p>
            <a:pPr marL="228600" indent="-228600">
              <a:buSzPct val="100000"/>
              <a:buChar char="•"/>
            </a:pPr>
            <a:r>
              <a:t>inclusief iFrames</a:t>
            </a:r>
          </a:p>
          <a:p>
            <a:pPr marL="228600" indent="-228600">
              <a:buSzPct val="100000"/>
              <a:buChar char="•"/>
            </a:pPr>
            <a:r>
              <a:t>Fonts naar svg</a:t>
            </a:r>
          </a:p>
          <a:p>
            <a:pPr marL="228600" indent="-228600">
              <a:buSzPct val="100000"/>
              <a:buAutoNum type="arabicPeriod" startAt="2"/>
            </a:pPr>
            <a:r>
              <a:t>Slate, Adobe  https://standout.adobe.com/</a:t>
            </a:r>
          </a:p>
          <a:p>
            <a:pPr marL="228600" indent="-228600">
              <a:buSzPct val="100000"/>
              <a:buChar char="•"/>
            </a:pPr>
            <a:r>
              <a:t>Gratis, met Slate-reclame</a:t>
            </a:r>
          </a:p>
          <a:p>
            <a:pPr marL="228600" indent="-228600">
              <a:buSzPct val="100000"/>
              <a:buChar char="•"/>
            </a:pPr>
            <a:r>
              <a:t>Uitsluitend web-interface</a:t>
            </a:r>
          </a:p>
          <a:p>
            <a:pPr marL="228600" indent="-228600">
              <a:buSzPct val="100000"/>
              <a:buChar char="•"/>
            </a:pPr>
            <a:r>
              <a:t>Embedding in website</a:t>
            </a:r>
          </a:p>
          <a:p>
            <a:pPr marL="228600" indent="-228600">
              <a:buSzPct val="100000"/>
              <a:buChar char="•"/>
            </a:pPr>
            <a:r>
              <a:t>Niet responsive</a:t>
            </a:r>
          </a:p>
          <a:p>
            <a:pPr marL="228600" indent="-228600">
              <a:buSzPct val="100000"/>
              <a:buChar char="•"/>
            </a:pPr>
            <a:r>
              <a:t>inclusief iFrames</a:t>
            </a:r>
          </a:p>
          <a:p>
            <a:pPr marL="228600" indent="-228600">
              <a:buSzPct val="100000"/>
              <a:buChar char="•"/>
            </a:pPr>
            <a:r>
              <a:t>Fonts naar svg</a:t>
            </a:r>
          </a:p>
          <a:p>
            <a:pPr marL="228600" indent="-228600">
              <a:buSzPct val="100000"/>
              <a:buAutoNum type="arabicPeriod" startAt="3"/>
            </a:pPr>
            <a:r>
              <a:t>in5, Ajar Productions https://youtu.be/z9qfK9D6PEc</a:t>
            </a:r>
          </a:p>
          <a:p>
            <a:pPr marL="228600" indent="-228600">
              <a:buSzPct val="100000"/>
              <a:buChar char="•"/>
            </a:pPr>
            <a:r>
              <a:t>Plugin voor InDesign</a:t>
            </a:r>
          </a:p>
          <a:p>
            <a:pPr marL="228600" indent="-228600">
              <a:buSzPct val="100000"/>
              <a:buChar char="•"/>
            </a:pPr>
            <a:r>
              <a:t>Publiceer web-app, html, of App Store</a:t>
            </a:r>
          </a:p>
          <a:p>
            <a:pPr marL="228600" indent="-228600">
              <a:buSzPct val="100000"/>
              <a:buChar char="•"/>
            </a:pPr>
            <a:r>
              <a:t>Liquid Layout regels volgend</a:t>
            </a:r>
          </a:p>
          <a:p>
            <a:pPr marL="228600" indent="-228600">
              <a:buSzPct val="100000"/>
              <a:buChar char="•"/>
            </a:pPr>
            <a:r>
              <a:t>inclusief webfonts (google en typekit)</a:t>
            </a:r>
          </a:p>
          <a:p>
            <a:pPr marL="228600" indent="-228600">
              <a:buSzPct val="100000"/>
              <a:buChar char="•"/>
            </a:pPr>
            <a:r>
              <a:t>diverse resoluties</a:t>
            </a:r>
          </a:p>
          <a:p>
            <a:pPr marL="228600" indent="-228600">
              <a:buSzPct val="100000"/>
              <a:buAutoNum type="arabicPeriod" startAt="4"/>
            </a:pPr>
            <a:r>
              <a:t>AppMachine, Appbuilder ea  https://youtu.be/-H652Pcmzf4?list=PLiskFhYK1viRlnVUfSAdHo_M-3kArZAhj</a:t>
            </a:r>
          </a:p>
          <a:p>
            <a:pPr marL="228600" indent="-228600">
              <a:buSzPct val="100000"/>
              <a:buChar char="•"/>
            </a:pPr>
            <a:r>
              <a:t>Bouwen via web-interface</a:t>
            </a:r>
          </a:p>
          <a:p>
            <a:pPr marL="228600" indent="-228600">
              <a:buSzPct val="100000"/>
              <a:buChar char="•"/>
            </a:pPr>
            <a:r>
              <a:t>uitlezen van WP-artikelen</a:t>
            </a:r>
          </a:p>
          <a:p>
            <a:pPr marL="228600" indent="-228600">
              <a:buSzPct val="100000"/>
              <a:buChar char="•"/>
            </a:pPr>
            <a:r>
              <a:t>toevoegen van building blocks nav licentie</a:t>
            </a:r>
          </a:p>
          <a:p>
            <a:pPr marL="228600" indent="-228600">
              <a:buSzPct val="100000"/>
              <a:buChar char="•"/>
            </a:pPr>
            <a:r>
              <a:t>zonder programmeren</a:t>
            </a:r>
          </a:p>
          <a:p>
            <a:pPr marL="228600" indent="-228600">
              <a:buSzPct val="100000"/>
              <a:buChar char="•"/>
            </a:pPr>
            <a:r>
              <a:t>eenvoudige interface</a:t>
            </a:r>
          </a:p>
          <a:p>
            <a:pPr marL="228600" indent="-228600">
              <a:buSzPct val="100000"/>
              <a:buAutoNum type="arabicPeriod" startAt="5"/>
            </a:pPr>
            <a:r>
              <a:t>H5mag  https://vimeo.com/search?q=h5mag</a:t>
            </a:r>
          </a:p>
          <a:p>
            <a:pPr marL="228600" indent="-228600">
              <a:buSzPct val="100000"/>
              <a:buChar char="•"/>
            </a:pPr>
            <a:r>
              <a:t>Compleet opgemaakt in HTML</a:t>
            </a:r>
          </a:p>
          <a:p>
            <a:pPr marL="228600" indent="-228600">
              <a:buSzPct val="100000"/>
              <a:buChar char="•"/>
            </a:pPr>
            <a:r>
              <a:t>Browser-afhankelijk</a:t>
            </a:r>
          </a:p>
          <a:p>
            <a:pPr marL="228600" indent="-228600">
              <a:buSzPct val="100000"/>
              <a:buChar char="•"/>
            </a:pPr>
            <a:r>
              <a:t>Artboards weergave: hor, vert, mobiel</a:t>
            </a:r>
          </a:p>
          <a:p>
            <a:pPr marL="228600" indent="-228600">
              <a:buSzPct val="100000"/>
              <a:buChar char="•"/>
            </a:pPr>
            <a:r>
              <a:t>Inclusief Analytics</a:t>
            </a:r>
          </a:p>
          <a:p>
            <a:pPr marL="228600" indent="-228600">
              <a:buSzPct val="100000"/>
              <a:buChar char="•"/>
            </a:pPr>
            <a:r>
              <a:t>Gebruik van fonts: beperkte lijst webfonts Plus GoogleFonts, Typekit</a:t>
            </a:r>
          </a:p>
          <a:p>
            <a:pPr marL="228600" indent="-228600">
              <a:buSzPct val="100000"/>
              <a:buChar char="•"/>
            </a:pPr>
            <a:r>
              <a:t>Ondersteuning voor softhyphens, iframes</a:t>
            </a:r>
          </a:p>
          <a:p>
            <a:pPr marL="228600" indent="-228600">
              <a:buSzPct val="100000"/>
              <a:buChar char="•"/>
            </a:pPr>
            <a:r>
              <a:t>Styling dmv zelf te schrijven CSS</a:t>
            </a:r>
          </a:p>
          <a:p>
            <a:pPr marL="228600" indent="-228600">
              <a:buSzPct val="100000"/>
              <a:buChar char="•"/>
            </a:pPr>
            <a:r>
              <a:t>Content wordt gedeeld tussen alle layouts; styling niet.</a:t>
            </a:r>
          </a:p>
          <a:p>
            <a:pPr marL="228600" indent="-228600">
              <a:buSzPct val="100000"/>
              <a:buChar char="•"/>
            </a:pPr>
            <a:r>
              <a:t>Automatische inhoudsopgave</a:t>
            </a:r>
          </a:p>
          <a:p>
            <a:pPr marL="228600" indent="-228600">
              <a:buSzPct val="100000"/>
              <a:buChar char="•"/>
            </a:pPr>
            <a:r>
              <a:t>Editie &gt; Artikelen &gt; Artboards &gt;Secties &gt; Deelgebieden</a:t>
            </a:r>
          </a:p>
          <a:p>
            <a:pPr marL="228600" indent="-228600">
              <a:buSzPct val="100000"/>
              <a:buChar char="•"/>
            </a:pPr>
            <a:r>
              <a:t>Extra’s beperkt (popup)</a:t>
            </a:r>
          </a:p>
          <a:p>
            <a:pPr marL="228600" indent="-228600">
              <a:buSzPct val="100000"/>
              <a:buChar char="•"/>
            </a:pPr>
            <a:r>
              <a:t>Animatie keuzelijst</a:t>
            </a:r>
          </a:p>
          <a:p>
            <a:pPr marL="228600" indent="-228600">
              <a:buSzPct val="100000"/>
              <a:buChar char="•"/>
            </a:pPr>
            <a:r>
              <a:t>Directe aansluiting met webshop</a:t>
            </a:r>
          </a:p>
          <a:p>
            <a:pPr marL="228600" indent="-228600">
              <a:buSzPct val="100000"/>
              <a:buChar char="•"/>
            </a:pPr>
            <a:r>
              <a:rPr u="sng">
                <a:solidFill>
                  <a:srgbClr val="E0EFEB"/>
                </a:solidFill>
                <a:hlinkClick r:id="rId3" invalidUrl="" action="" tgtFrame="" tooltip="" history="1" highlightClick="0" endSnd="0"/>
              </a:rPr>
              <a:t>http://docs.h5mag.com/getting-started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Drie routes voor digitaal publiceren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Vloeibaar of vast: hoe belangrijk is de vorm van de publicatie?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Statische layout: Dat zijn blokken die zich helemaal niet aanpassen naar de grootte van het scherm. Je smartphone of tablet geeft een uitgezoomd overzicht van de pagina.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Elastische layout: De kolommen met tekst schalen naar gelang de breedte van het scherm, zodat de layout ongeveer hetzelfde blijft. Maar de tekstgrootte in die kolommen wordt niet verkleind.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Adaptive layout: Een adaptive layout laat de statische content in blokken staan, en past de positie van de blokken aan naar gelang de breedte van het scherm. Op smallere schermen zie je dus langere pagina’s.  https://css-tricks.com/the-difference-between-responsive-and-adaptive-design/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Responsive layout: De blokken gedragen zich als elastische/liquid elementen die zich aanpassen naar de breedte van het scherm, maar worden ook op andere posities lager in het scherm vertoond (of soms helemaal niet).  www.liquidapsive.com/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Mobiele site: Een aparte website. De code voor deze site wordt geladen als men met een smartphone of ander smal scherm de website benadert. Daarmee krijgt men op een smartphone een lichtere of kleinere versie zodat deze ook snel laadt. Met kleinere foto’s.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r>
              <a:t>Overwegingen:</a:t>
            </a:r>
          </a:p>
          <a:p>
            <a:pPr marL="228600" indent="-228600">
              <a:buSzPct val="100000"/>
              <a:buChar char="•"/>
            </a:pPr>
            <a:r>
              <a:t>Heb je een kopieerbeveiliging nodig?</a:t>
            </a:r>
          </a:p>
          <a:p>
            <a:pPr marL="228600" indent="-228600">
              <a:buSzPct val="100000"/>
              <a:buChar char="•"/>
            </a:pPr>
            <a:r>
              <a:t>Heb je een IT afdeling in huis?</a:t>
            </a:r>
          </a:p>
          <a:p>
            <a:pPr marL="228600" indent="-228600">
              <a:buSzPct val="100000"/>
              <a:buChar char="•"/>
            </a:pPr>
            <a:r>
              <a:t>Analytics nodig?</a:t>
            </a:r>
          </a:p>
          <a:p>
            <a:pPr marL="228600" indent="-228600">
              <a:buSzPct val="100000"/>
              <a:buChar char="•"/>
            </a:pPr>
            <a:r>
              <a:t>Keuring van app</a:t>
            </a:r>
          </a:p>
          <a:p>
            <a:pPr marL="228600" indent="-228600">
              <a:buSzPct val="100000"/>
              <a:buChar char="•"/>
            </a:pPr>
            <a:r>
              <a:t>Opnieuw layout maken</a:t>
            </a:r>
          </a:p>
          <a:p>
            <a:pPr marL="228600" indent="-228600">
              <a:buSzPct val="100000"/>
              <a:buChar char="•"/>
            </a:pPr>
            <a:r>
              <a:t>Staand en liggend?</a:t>
            </a:r>
          </a:p>
          <a:p>
            <a:pPr marL="228600" indent="-228600">
              <a:buSzPct val="100000"/>
              <a:buChar char="•"/>
            </a:pPr>
            <a:r>
              <a:t>Grove vingers: andere layout</a:t>
            </a:r>
          </a:p>
          <a:p>
            <a:pPr marL="228600" indent="-228600">
              <a:buSzPct val="100000"/>
              <a:buChar char="•"/>
            </a:pPr>
            <a:r>
              <a:t>Meer beeld, minder tekst</a:t>
            </a:r>
          </a:p>
          <a:p>
            <a:pPr marL="228600" indent="-228600">
              <a:buSzPct val="100000"/>
              <a:buChar char="•"/>
            </a:pPr>
            <a:r>
              <a:t>App of bestand?</a:t>
            </a:r>
          </a:p>
          <a:p>
            <a:pPr marL="228600" indent="-228600">
              <a:buSzPct val="100000"/>
              <a:buChar char="•"/>
            </a:pPr>
            <a:r>
              <a:t>Offline, of Online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el en subtitel">
    <p:spTree>
      <p:nvGrpSpPr>
        <p:cNvPr id="1" name=""/>
        <p:cNvGrpSpPr/>
        <p:nvPr/>
      </p:nvGrpSpPr>
      <p:grpSpPr>
        <a:xfrm>
          <a:off x="0" y="0"/>
          <a:ext cx="0" cy="0"/>
          <a:chOff x="0" y="0"/>
          <a:chExt cx="0" cy="0"/>
        </a:xfrm>
      </p:grpSpPr>
      <p:sp>
        <p:nvSpPr>
          <p:cNvPr id="12" name="Shape 12"/>
          <p:cNvSpPr/>
          <p:nvPr>
            <p:ph type="title"/>
          </p:nvPr>
        </p:nvSpPr>
        <p:spPr>
          <a:prstGeom prst="rect">
            <a:avLst/>
          </a:prstGeom>
        </p:spPr>
        <p:txBody>
          <a:bodyPr/>
          <a:lstStyle/>
          <a:p>
            <a:pPr/>
            <a:r>
              <a:t>Titeltekst</a:t>
            </a:r>
          </a:p>
        </p:txBody>
      </p:sp>
      <p:sp>
        <p:nvSpPr>
          <p:cNvPr id="13" name="Shape 13"/>
          <p:cNvSpPr/>
          <p:nvPr>
            <p:ph type="body" sz="quarter"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4" name="Shape 1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Titel, opsomming en foto">
    <p:spTree>
      <p:nvGrpSpPr>
        <p:cNvPr id="1" name=""/>
        <p:cNvGrpSpPr/>
        <p:nvPr/>
      </p:nvGrpSpPr>
      <p:grpSpPr>
        <a:xfrm>
          <a:off x="0" y="0"/>
          <a:ext cx="0" cy="0"/>
          <a:chOff x="0" y="0"/>
          <a:chExt cx="0" cy="0"/>
        </a:xfrm>
      </p:grpSpPr>
      <p:sp>
        <p:nvSpPr>
          <p:cNvPr id="105" name="Shape 105"/>
          <p:cNvSpPr/>
          <p:nvPr/>
        </p:nvSpPr>
        <p:spPr>
          <a:xfrm flipV="1">
            <a:off x="3073399" y="2692252"/>
            <a:ext cx="6858002" cy="149"/>
          </a:xfrm>
          <a:prstGeom prst="line">
            <a:avLst/>
          </a:prstGeom>
          <a:ln w="3175">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106" name="Shape 106"/>
          <p:cNvSpPr/>
          <p:nvPr>
            <p:ph type="body" sz="quarter" idx="13"/>
          </p:nvPr>
        </p:nvSpPr>
        <p:spPr>
          <a:xfrm>
            <a:off x="3073399" y="2285999"/>
            <a:ext cx="6286502" cy="361951"/>
          </a:xfrm>
          <a:prstGeom prst="rect">
            <a:avLst/>
          </a:prstGeom>
        </p:spPr>
        <p:txBody>
          <a:bodyPr>
            <a:spAutoFit/>
          </a:bodyPr>
          <a:lstStyle>
            <a:lvl1pPr defTabSz="457200">
              <a:spcBef>
                <a:spcPts val="0"/>
              </a:spcBef>
              <a:defRPr spc="100" sz="2000">
                <a:solidFill>
                  <a:srgbClr val="838787"/>
                </a:solidFill>
              </a:defRPr>
            </a:lvl1pPr>
          </a:lstStyle>
          <a:p>
            <a:pPr/>
            <a:r>
              <a:t>tekst</a:t>
            </a:r>
          </a:p>
        </p:txBody>
      </p:sp>
      <p:sp>
        <p:nvSpPr>
          <p:cNvPr id="107" name="Shape 107"/>
          <p:cNvSpPr/>
          <p:nvPr>
            <p:ph type="pic" sz="quarter" idx="14"/>
          </p:nvPr>
        </p:nvSpPr>
        <p:spPr>
          <a:xfrm>
            <a:off x="6845300" y="2997993"/>
            <a:ext cx="3086101" cy="4386264"/>
          </a:xfrm>
          <a:prstGeom prst="rect">
            <a:avLst/>
          </a:prstGeom>
        </p:spPr>
        <p:txBody>
          <a:bodyPr lIns="91439" tIns="45719" rIns="91439" bIns="45719" anchor="t">
            <a:noAutofit/>
          </a:bodyPr>
          <a:lstStyle/>
          <a:p>
            <a:pPr/>
          </a:p>
        </p:txBody>
      </p:sp>
      <p:sp>
        <p:nvSpPr>
          <p:cNvPr id="108" name="Shape 108"/>
          <p:cNvSpPr/>
          <p:nvPr>
            <p:ph type="title"/>
          </p:nvPr>
        </p:nvSpPr>
        <p:spPr>
          <a:xfrm>
            <a:off x="3073399" y="2997993"/>
            <a:ext cx="3543301" cy="407195"/>
          </a:xfrm>
          <a:prstGeom prst="rect">
            <a:avLst/>
          </a:prstGeom>
        </p:spPr>
        <p:txBody>
          <a:bodyPr/>
          <a:lstStyle>
            <a:lvl1pPr>
              <a:spcBef>
                <a:spcPts val="2800"/>
              </a:spcBef>
              <a:defRPr sz="5600"/>
            </a:lvl1pPr>
          </a:lstStyle>
          <a:p>
            <a:pPr/>
            <a:r>
              <a:t>Titeltekst</a:t>
            </a:r>
          </a:p>
        </p:txBody>
      </p:sp>
      <p:sp>
        <p:nvSpPr>
          <p:cNvPr id="109" name="Shape 109"/>
          <p:cNvSpPr/>
          <p:nvPr>
            <p:ph type="body" sz="quarter" idx="1"/>
          </p:nvPr>
        </p:nvSpPr>
        <p:spPr>
          <a:xfrm>
            <a:off x="3073399" y="3676650"/>
            <a:ext cx="3543301" cy="3436145"/>
          </a:xfrm>
          <a:prstGeom prst="rect">
            <a:avLst/>
          </a:prstGeom>
        </p:spPr>
        <p:txBody>
          <a:bodyPr anchor="t"/>
          <a:lstStyle>
            <a:lvl1pPr marL="317500" indent="-317500">
              <a:lnSpc>
                <a:spcPct val="100000"/>
              </a:lnSpc>
              <a:spcBef>
                <a:spcPts val="0"/>
              </a:spcBef>
              <a:buClr>
                <a:schemeClr val="accent1"/>
              </a:buClr>
              <a:buSzPct val="104999"/>
              <a:buFont typeface="Avenir Next"/>
              <a:buChar char="▸"/>
              <a:defRPr cap="none" sz="2000">
                <a:solidFill>
                  <a:srgbClr val="838787"/>
                </a:solidFill>
                <a:latin typeface="Avenir Next Medium"/>
                <a:ea typeface="Avenir Next Medium"/>
                <a:cs typeface="Avenir Next Medium"/>
                <a:sym typeface="Avenir Next Medium"/>
              </a:defRPr>
            </a:lvl1pPr>
            <a:lvl2pPr marL="762000" indent="-317500">
              <a:lnSpc>
                <a:spcPct val="100000"/>
              </a:lnSpc>
              <a:spcBef>
                <a:spcPts val="0"/>
              </a:spcBef>
              <a:buClr>
                <a:schemeClr val="accent1"/>
              </a:buClr>
              <a:buSzPct val="104999"/>
              <a:buFont typeface="Avenir Next"/>
              <a:buChar char="▸"/>
              <a:defRPr cap="none" sz="2000">
                <a:solidFill>
                  <a:srgbClr val="838787"/>
                </a:solidFill>
                <a:latin typeface="Avenir Next Medium"/>
                <a:ea typeface="Avenir Next Medium"/>
                <a:cs typeface="Avenir Next Medium"/>
                <a:sym typeface="Avenir Next Medium"/>
              </a:defRPr>
            </a:lvl2pPr>
            <a:lvl3pPr marL="1206500" indent="-317500">
              <a:lnSpc>
                <a:spcPct val="100000"/>
              </a:lnSpc>
              <a:spcBef>
                <a:spcPts val="0"/>
              </a:spcBef>
              <a:buClr>
                <a:schemeClr val="accent1"/>
              </a:buClr>
              <a:buSzPct val="104999"/>
              <a:buFont typeface="Avenir Next"/>
              <a:buChar char="▸"/>
              <a:defRPr cap="none" sz="2000">
                <a:solidFill>
                  <a:srgbClr val="838787"/>
                </a:solidFill>
                <a:latin typeface="Avenir Next Medium"/>
                <a:ea typeface="Avenir Next Medium"/>
                <a:cs typeface="Avenir Next Medium"/>
                <a:sym typeface="Avenir Next Medium"/>
              </a:defRPr>
            </a:lvl3pPr>
            <a:lvl4pPr marL="1651000" indent="-317500">
              <a:lnSpc>
                <a:spcPct val="100000"/>
              </a:lnSpc>
              <a:spcBef>
                <a:spcPts val="0"/>
              </a:spcBef>
              <a:buClr>
                <a:schemeClr val="accent1"/>
              </a:buClr>
              <a:buSzPct val="104999"/>
              <a:buFont typeface="Avenir Next"/>
              <a:buChar char="▸"/>
              <a:defRPr cap="none" sz="2000">
                <a:solidFill>
                  <a:srgbClr val="838787"/>
                </a:solidFill>
                <a:latin typeface="Avenir Next Medium"/>
                <a:ea typeface="Avenir Next Medium"/>
                <a:cs typeface="Avenir Next Medium"/>
                <a:sym typeface="Avenir Next Medium"/>
              </a:defRPr>
            </a:lvl4pPr>
            <a:lvl5pPr marL="2095500" indent="-317500">
              <a:lnSpc>
                <a:spcPct val="100000"/>
              </a:lnSpc>
              <a:spcBef>
                <a:spcPts val="0"/>
              </a:spcBef>
              <a:buClr>
                <a:schemeClr val="accent1"/>
              </a:buClr>
              <a:buSzPct val="104999"/>
              <a:buFont typeface="Avenir Next"/>
              <a:buChar char="▸"/>
              <a:defRPr cap="none" sz="2000">
                <a:solidFill>
                  <a:srgbClr val="838787"/>
                </a:solidFill>
                <a:latin typeface="Avenir Next Medium"/>
                <a:ea typeface="Avenir Next Medium"/>
                <a:cs typeface="Avenir Next Medium"/>
                <a:sym typeface="Avenir Next Medium"/>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10" name="Shape 110"/>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Opsommingstekens">
    <p:spTree>
      <p:nvGrpSpPr>
        <p:cNvPr id="1" name=""/>
        <p:cNvGrpSpPr/>
        <p:nvPr/>
      </p:nvGrpSpPr>
      <p:grpSpPr>
        <a:xfrm>
          <a:off x="0" y="0"/>
          <a:ext cx="0" cy="0"/>
          <a:chOff x="0" y="0"/>
          <a:chExt cx="0" cy="0"/>
        </a:xfrm>
      </p:grpSpPr>
      <p:sp>
        <p:nvSpPr>
          <p:cNvPr id="117" name="Shape 117"/>
          <p:cNvSpPr/>
          <p:nvPr/>
        </p:nvSpPr>
        <p:spPr>
          <a:xfrm flipV="1">
            <a:off x="3073399" y="2692252"/>
            <a:ext cx="6858002" cy="149"/>
          </a:xfrm>
          <a:prstGeom prst="line">
            <a:avLst/>
          </a:prstGeom>
          <a:ln w="3175">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118" name="Shape 118"/>
          <p:cNvSpPr/>
          <p:nvPr>
            <p:ph type="body" sz="quarter" idx="13"/>
          </p:nvPr>
        </p:nvSpPr>
        <p:spPr>
          <a:xfrm>
            <a:off x="3073399" y="2285999"/>
            <a:ext cx="6286502" cy="361951"/>
          </a:xfrm>
          <a:prstGeom prst="rect">
            <a:avLst/>
          </a:prstGeom>
        </p:spPr>
        <p:txBody>
          <a:bodyPr>
            <a:spAutoFit/>
          </a:bodyPr>
          <a:lstStyle>
            <a:lvl1pPr defTabSz="457200">
              <a:spcBef>
                <a:spcPts val="0"/>
              </a:spcBef>
              <a:defRPr spc="100" sz="2000">
                <a:solidFill>
                  <a:srgbClr val="838787"/>
                </a:solidFill>
              </a:defRPr>
            </a:lvl1pPr>
          </a:lstStyle>
          <a:p>
            <a:pPr/>
            <a:r>
              <a:t>tekst</a:t>
            </a:r>
          </a:p>
        </p:txBody>
      </p:sp>
      <p:sp>
        <p:nvSpPr>
          <p:cNvPr id="119" name="Shape 119"/>
          <p:cNvSpPr/>
          <p:nvPr>
            <p:ph type="body" sz="quarter" idx="1"/>
          </p:nvPr>
        </p:nvSpPr>
        <p:spPr>
          <a:xfrm>
            <a:off x="3073399" y="3676650"/>
            <a:ext cx="6858002" cy="3436145"/>
          </a:xfrm>
          <a:prstGeom prst="rect">
            <a:avLst/>
          </a:prstGeom>
        </p:spPr>
        <p:txBody>
          <a:bodyPr anchor="t"/>
          <a:lstStyle>
            <a:lvl1pPr marL="392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1pPr>
            <a:lvl2pPr marL="8367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2pPr>
            <a:lvl3pPr marL="1281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3pPr>
            <a:lvl4pPr marL="17257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4pPr>
            <a:lvl5pPr marL="2170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20" name="Shape 120"/>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Foto - driemaal">
    <p:spTree>
      <p:nvGrpSpPr>
        <p:cNvPr id="1" name=""/>
        <p:cNvGrpSpPr/>
        <p:nvPr/>
      </p:nvGrpSpPr>
      <p:grpSpPr>
        <a:xfrm>
          <a:off x="0" y="0"/>
          <a:ext cx="0" cy="0"/>
          <a:chOff x="0" y="0"/>
          <a:chExt cx="0" cy="0"/>
        </a:xfrm>
      </p:grpSpPr>
      <p:sp>
        <p:nvSpPr>
          <p:cNvPr id="127" name="Shape 127"/>
          <p:cNvSpPr/>
          <p:nvPr>
            <p:ph type="pic" sz="quarter" idx="13"/>
          </p:nvPr>
        </p:nvSpPr>
        <p:spPr>
          <a:xfrm>
            <a:off x="6502824" y="2133599"/>
            <a:ext cx="3657601" cy="2736058"/>
          </a:xfrm>
          <a:prstGeom prst="rect">
            <a:avLst/>
          </a:prstGeom>
        </p:spPr>
        <p:txBody>
          <a:bodyPr lIns="91439" tIns="45719" rIns="91439" bIns="45719" anchor="t">
            <a:noAutofit/>
          </a:bodyPr>
          <a:lstStyle/>
          <a:p>
            <a:pPr/>
          </a:p>
        </p:txBody>
      </p:sp>
      <p:sp>
        <p:nvSpPr>
          <p:cNvPr id="128" name="Shape 128"/>
          <p:cNvSpPr/>
          <p:nvPr>
            <p:ph type="pic" sz="quarter" idx="14"/>
          </p:nvPr>
        </p:nvSpPr>
        <p:spPr>
          <a:xfrm>
            <a:off x="6502399" y="4891087"/>
            <a:ext cx="3657602" cy="2736057"/>
          </a:xfrm>
          <a:prstGeom prst="rect">
            <a:avLst/>
          </a:prstGeom>
        </p:spPr>
        <p:txBody>
          <a:bodyPr lIns="91439" tIns="45719" rIns="91439" bIns="45719" anchor="t">
            <a:noAutofit/>
          </a:bodyPr>
          <a:lstStyle/>
          <a:p>
            <a:pPr/>
          </a:p>
        </p:txBody>
      </p:sp>
      <p:sp>
        <p:nvSpPr>
          <p:cNvPr id="129" name="Shape 129"/>
          <p:cNvSpPr/>
          <p:nvPr>
            <p:ph type="pic" sz="quarter" idx="15"/>
          </p:nvPr>
        </p:nvSpPr>
        <p:spPr>
          <a:xfrm>
            <a:off x="2844799" y="2133599"/>
            <a:ext cx="3638552" cy="5486402"/>
          </a:xfrm>
          <a:prstGeom prst="rect">
            <a:avLst/>
          </a:prstGeom>
        </p:spPr>
        <p:txBody>
          <a:bodyPr lIns="91439" tIns="45719" rIns="91439" bIns="45719" anchor="t">
            <a:noAutofit/>
          </a:bodyPr>
          <a:lstStyle/>
          <a:p>
            <a:pPr/>
          </a:p>
        </p:txBody>
      </p:sp>
      <p:sp>
        <p:nvSpPr>
          <p:cNvPr id="130" name="Shape 130"/>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Citaat">
    <p:spTree>
      <p:nvGrpSpPr>
        <p:cNvPr id="1" name=""/>
        <p:cNvGrpSpPr/>
        <p:nvPr/>
      </p:nvGrpSpPr>
      <p:grpSpPr>
        <a:xfrm>
          <a:off x="0" y="0"/>
          <a:ext cx="0" cy="0"/>
          <a:chOff x="0" y="0"/>
          <a:chExt cx="0" cy="0"/>
        </a:xfrm>
      </p:grpSpPr>
      <p:sp>
        <p:nvSpPr>
          <p:cNvPr id="137" name="Shape 137"/>
          <p:cNvSpPr/>
          <p:nvPr/>
        </p:nvSpPr>
        <p:spPr>
          <a:xfrm flipV="1">
            <a:off x="3073399" y="2692252"/>
            <a:ext cx="6858002" cy="149"/>
          </a:xfrm>
          <a:prstGeom prst="line">
            <a:avLst/>
          </a:prstGeom>
          <a:ln w="3175">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138" name="Shape 138"/>
          <p:cNvSpPr/>
          <p:nvPr/>
        </p:nvSpPr>
        <p:spPr>
          <a:xfrm>
            <a:off x="3109118" y="3462337"/>
            <a:ext cx="6786563" cy="2941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1"/>
                  <a:pt x="0" y="516"/>
                </a:cubicBezTo>
                <a:lnTo>
                  <a:pt x="0" y="18790"/>
                </a:lnTo>
                <a:cubicBezTo>
                  <a:pt x="0" y="19075"/>
                  <a:pt x="100" y="19306"/>
                  <a:pt x="224" y="19306"/>
                </a:cubicBezTo>
                <a:lnTo>
                  <a:pt x="17228" y="19306"/>
                </a:lnTo>
                <a:lnTo>
                  <a:pt x="17850" y="21600"/>
                </a:lnTo>
                <a:lnTo>
                  <a:pt x="18471" y="19306"/>
                </a:lnTo>
                <a:lnTo>
                  <a:pt x="21376" y="19306"/>
                </a:lnTo>
                <a:cubicBezTo>
                  <a:pt x="21500" y="19306"/>
                  <a:pt x="21600" y="19075"/>
                  <a:pt x="21600" y="18790"/>
                </a:cubicBezTo>
                <a:lnTo>
                  <a:pt x="21600" y="516"/>
                </a:lnTo>
                <a:cubicBezTo>
                  <a:pt x="21600" y="231"/>
                  <a:pt x="21500" y="0"/>
                  <a:pt x="21376" y="0"/>
                </a:cubicBezTo>
                <a:lnTo>
                  <a:pt x="224" y="0"/>
                </a:lnTo>
                <a:close/>
              </a:path>
            </a:pathLst>
          </a:custGeom>
          <a:solidFill>
            <a:schemeClr val="accent1"/>
          </a:solidFill>
          <a:ln w="3175">
            <a:miter lim="400000"/>
          </a:ln>
        </p:spPr>
        <p:txBody>
          <a:bodyPr lIns="28575" tIns="28575" rIns="28575" bIns="28575" anchor="ctr"/>
          <a:lstStyle/>
          <a:p>
            <a:pPr algn="ctr">
              <a:lnSpc>
                <a:spcPct val="80000"/>
              </a:lnSpc>
              <a:spcBef>
                <a:spcPts val="0"/>
              </a:spcBef>
              <a:defRPr cap="all" sz="2400">
                <a:solidFill>
                  <a:srgbClr val="FFFFFF"/>
                </a:solidFill>
                <a:latin typeface="+mn-lt"/>
                <a:ea typeface="+mn-ea"/>
                <a:cs typeface="+mn-cs"/>
                <a:sym typeface="DIN Condensed"/>
              </a:defRPr>
            </a:pPr>
          </a:p>
        </p:txBody>
      </p:sp>
      <p:sp>
        <p:nvSpPr>
          <p:cNvPr id="139" name="Shape 139"/>
          <p:cNvSpPr/>
          <p:nvPr>
            <p:ph type="body" sz="quarter" idx="13"/>
          </p:nvPr>
        </p:nvSpPr>
        <p:spPr>
          <a:xfrm>
            <a:off x="3344862" y="3769518"/>
            <a:ext cx="6315076" cy="728664"/>
          </a:xfrm>
          <a:prstGeom prst="rect">
            <a:avLst/>
          </a:prstGeom>
        </p:spPr>
        <p:txBody>
          <a:bodyPr anchor="t">
            <a:spAutoFit/>
          </a:bodyPr>
          <a:lstStyle>
            <a:lvl1pPr>
              <a:spcBef>
                <a:spcPts val="0"/>
              </a:spcBef>
              <a:defRPr sz="3200">
                <a:solidFill>
                  <a:srgbClr val="FFFFFF"/>
                </a:solidFill>
                <a:latin typeface="+mn-lt"/>
                <a:ea typeface="+mn-ea"/>
                <a:cs typeface="+mn-cs"/>
                <a:sym typeface="DIN Condensed"/>
              </a:defRPr>
            </a:lvl1pPr>
          </a:lstStyle>
          <a:p>
            <a:pPr/>
            <a:r>
              <a:t>Typ hier een citaat.</a:t>
            </a:r>
          </a:p>
        </p:txBody>
      </p:sp>
      <p:sp>
        <p:nvSpPr>
          <p:cNvPr id="140" name="Shape 140"/>
          <p:cNvSpPr/>
          <p:nvPr>
            <p:ph type="body" sz="quarter" idx="14"/>
          </p:nvPr>
        </p:nvSpPr>
        <p:spPr>
          <a:xfrm>
            <a:off x="3073399" y="6515100"/>
            <a:ext cx="6858002" cy="765813"/>
          </a:xfrm>
          <a:prstGeom prst="rect">
            <a:avLst/>
          </a:prstGeom>
        </p:spPr>
        <p:txBody>
          <a:bodyPr anchor="t">
            <a:spAutoFit/>
          </a:bodyPr>
          <a:lstStyle>
            <a:lvl1pPr algn="r">
              <a:spcBef>
                <a:spcPts val="0"/>
              </a:spcBef>
              <a:defRPr cap="none" sz="5600">
                <a:solidFill>
                  <a:srgbClr val="838787"/>
                </a:solidFill>
                <a:latin typeface="+mn-lt"/>
                <a:ea typeface="+mn-ea"/>
                <a:cs typeface="+mn-cs"/>
                <a:sym typeface="DIN Condensed"/>
              </a:defRPr>
            </a:lvl1pPr>
          </a:lstStyle>
          <a:p>
            <a:pPr/>
            <a:r>
              <a:t>Johnny Appleseed</a:t>
            </a:r>
          </a:p>
        </p:txBody>
      </p:sp>
      <p:sp>
        <p:nvSpPr>
          <p:cNvPr id="141" name="Shape 141"/>
          <p:cNvSpPr/>
          <p:nvPr>
            <p:ph type="body" sz="quarter" idx="15"/>
          </p:nvPr>
        </p:nvSpPr>
        <p:spPr>
          <a:xfrm>
            <a:off x="3073399" y="2285999"/>
            <a:ext cx="6286502" cy="361951"/>
          </a:xfrm>
          <a:prstGeom prst="rect">
            <a:avLst/>
          </a:prstGeom>
        </p:spPr>
        <p:txBody>
          <a:bodyPr>
            <a:spAutoFit/>
          </a:bodyPr>
          <a:lstStyle>
            <a:lvl1pPr defTabSz="457200">
              <a:spcBef>
                <a:spcPts val="0"/>
              </a:spcBef>
              <a:defRPr spc="100" sz="2000">
                <a:solidFill>
                  <a:srgbClr val="838787"/>
                </a:solidFill>
              </a:defRPr>
            </a:lvl1pPr>
          </a:lstStyle>
          <a:p>
            <a:pPr/>
            <a:r>
              <a:t>tekst</a:t>
            </a:r>
          </a:p>
        </p:txBody>
      </p:sp>
      <p:sp>
        <p:nvSpPr>
          <p:cNvPr id="142" name="Shape 142"/>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Citaat alt">
    <p:bg>
      <p:bgPr>
        <a:solidFill>
          <a:schemeClr val="accent1"/>
        </a:solidFill>
      </p:bgPr>
    </p:bg>
    <p:spTree>
      <p:nvGrpSpPr>
        <p:cNvPr id="1" name=""/>
        <p:cNvGrpSpPr/>
        <p:nvPr/>
      </p:nvGrpSpPr>
      <p:grpSpPr>
        <a:xfrm>
          <a:off x="0" y="0"/>
          <a:ext cx="0" cy="0"/>
          <a:chOff x="0" y="0"/>
          <a:chExt cx="0" cy="0"/>
        </a:xfrm>
      </p:grpSpPr>
      <p:sp>
        <p:nvSpPr>
          <p:cNvPr id="149" name="Shape 149"/>
          <p:cNvSpPr/>
          <p:nvPr>
            <p:ph type="body" sz="quarter" idx="13"/>
          </p:nvPr>
        </p:nvSpPr>
        <p:spPr>
          <a:xfrm>
            <a:off x="6159500" y="3619500"/>
            <a:ext cx="3771901" cy="1409700"/>
          </a:xfrm>
          <a:prstGeom prst="rect">
            <a:avLst/>
          </a:prstGeom>
        </p:spPr>
        <p:txBody>
          <a:bodyPr anchor="t">
            <a:spAutoFit/>
          </a:bodyPr>
          <a:lstStyle>
            <a:lvl1pPr>
              <a:spcBef>
                <a:spcPts val="0"/>
              </a:spcBef>
              <a:defRPr sz="3200">
                <a:solidFill>
                  <a:srgbClr val="FFFFFF"/>
                </a:solidFill>
                <a:latin typeface="+mn-lt"/>
                <a:ea typeface="+mn-ea"/>
                <a:cs typeface="+mn-cs"/>
                <a:sym typeface="DIN Condensed"/>
              </a:defRPr>
            </a:lvl1pPr>
          </a:lstStyle>
          <a:p>
            <a:pPr/>
            <a:r>
              <a:t>Typ hier een citaat.</a:t>
            </a:r>
          </a:p>
        </p:txBody>
      </p:sp>
      <p:sp>
        <p:nvSpPr>
          <p:cNvPr id="150" name="Shape 150"/>
          <p:cNvSpPr/>
          <p:nvPr>
            <p:ph type="pic" sz="quarter" idx="14"/>
          </p:nvPr>
        </p:nvSpPr>
        <p:spPr>
          <a:xfrm>
            <a:off x="2844799" y="2133599"/>
            <a:ext cx="3086102" cy="5486402"/>
          </a:xfrm>
          <a:prstGeom prst="rect">
            <a:avLst/>
          </a:prstGeom>
        </p:spPr>
        <p:txBody>
          <a:bodyPr lIns="91439" tIns="45719" rIns="91439" bIns="45719" anchor="t">
            <a:noAutofit/>
          </a:bodyPr>
          <a:lstStyle/>
          <a:p>
            <a:pPr/>
          </a:p>
        </p:txBody>
      </p:sp>
      <p:sp>
        <p:nvSpPr>
          <p:cNvPr id="151" name="Shape 151"/>
          <p:cNvSpPr/>
          <p:nvPr>
            <p:ph type="body" sz="quarter" idx="15"/>
          </p:nvPr>
        </p:nvSpPr>
        <p:spPr>
          <a:xfrm>
            <a:off x="6159500" y="5949632"/>
            <a:ext cx="3771901" cy="1616713"/>
          </a:xfrm>
          <a:prstGeom prst="rect">
            <a:avLst/>
          </a:prstGeom>
        </p:spPr>
        <p:txBody>
          <a:bodyPr anchor="ctr">
            <a:spAutoFit/>
          </a:bodyPr>
          <a:lstStyle>
            <a:lvl1pPr defTabSz="457200">
              <a:lnSpc>
                <a:spcPct val="100000"/>
              </a:lnSpc>
              <a:spcBef>
                <a:spcPts val="0"/>
              </a:spcBef>
              <a:defRPr cap="none" sz="5600">
                <a:solidFill>
                  <a:srgbClr val="232323"/>
                </a:solidFill>
                <a:latin typeface="+mn-lt"/>
                <a:ea typeface="+mn-ea"/>
                <a:cs typeface="+mn-cs"/>
                <a:sym typeface="DIN Condensed"/>
              </a:defRPr>
            </a:lvl1pPr>
          </a:lstStyle>
          <a:p>
            <a:pPr/>
            <a:r>
              <a:t>Johnny Appleseed</a:t>
            </a:r>
          </a:p>
        </p:txBody>
      </p:sp>
      <p:sp>
        <p:nvSpPr>
          <p:cNvPr id="152" name="Shape 152"/>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Foto">
    <p:spTree>
      <p:nvGrpSpPr>
        <p:cNvPr id="1" name=""/>
        <p:cNvGrpSpPr/>
        <p:nvPr/>
      </p:nvGrpSpPr>
      <p:grpSpPr>
        <a:xfrm>
          <a:off x="0" y="0"/>
          <a:ext cx="0" cy="0"/>
          <a:chOff x="0" y="0"/>
          <a:chExt cx="0" cy="0"/>
        </a:xfrm>
      </p:grpSpPr>
      <p:sp>
        <p:nvSpPr>
          <p:cNvPr id="159" name="Shape 159"/>
          <p:cNvSpPr/>
          <p:nvPr>
            <p:ph type="pic" sz="half" idx="13"/>
          </p:nvPr>
        </p:nvSpPr>
        <p:spPr>
          <a:xfrm>
            <a:off x="2844799" y="2133599"/>
            <a:ext cx="7315202" cy="5486402"/>
          </a:xfrm>
          <a:prstGeom prst="rect">
            <a:avLst/>
          </a:prstGeom>
        </p:spPr>
        <p:txBody>
          <a:bodyPr lIns="91439" tIns="45719" rIns="91439" bIns="45719" anchor="t">
            <a:noAutofit/>
          </a:bodyPr>
          <a:lstStyle/>
          <a:p>
            <a:pPr/>
          </a:p>
        </p:txBody>
      </p:sp>
      <p:sp>
        <p:nvSpPr>
          <p:cNvPr id="160" name="Shape 160"/>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Leeg">
    <p:spTree>
      <p:nvGrpSpPr>
        <p:cNvPr id="1" name=""/>
        <p:cNvGrpSpPr/>
        <p:nvPr/>
      </p:nvGrpSpPr>
      <p:grpSpPr>
        <a:xfrm>
          <a:off x="0" y="0"/>
          <a:ext cx="0" cy="0"/>
          <a:chOff x="0" y="0"/>
          <a:chExt cx="0" cy="0"/>
        </a:xfrm>
      </p:grpSpPr>
      <p:sp>
        <p:nvSpPr>
          <p:cNvPr id="167" name="Shape 167"/>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Leeg - Alt">
    <p:bg>
      <p:bgPr>
        <a:solidFill>
          <a:srgbClr val="FFFFFF"/>
        </a:solidFill>
      </p:bgPr>
    </p:bg>
    <p:spTree>
      <p:nvGrpSpPr>
        <p:cNvPr id="1" name=""/>
        <p:cNvGrpSpPr/>
        <p:nvPr/>
      </p:nvGrpSpPr>
      <p:grpSpPr>
        <a:xfrm>
          <a:off x="0" y="0"/>
          <a:ext cx="0" cy="0"/>
          <a:chOff x="0" y="0"/>
          <a:chExt cx="0" cy="0"/>
        </a:xfrm>
      </p:grpSpPr>
      <p:sp>
        <p:nvSpPr>
          <p:cNvPr id="174" name="Shape 174"/>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Foto - horizontaal">
    <p:spTree>
      <p:nvGrpSpPr>
        <p:cNvPr id="1" name=""/>
        <p:cNvGrpSpPr/>
        <p:nvPr/>
      </p:nvGrpSpPr>
      <p:grpSpPr>
        <a:xfrm>
          <a:off x="0" y="0"/>
          <a:ext cx="0" cy="0"/>
          <a:chOff x="0" y="0"/>
          <a:chExt cx="0" cy="0"/>
        </a:xfrm>
      </p:grpSpPr>
      <p:sp>
        <p:nvSpPr>
          <p:cNvPr id="21" name="Shape 21"/>
          <p:cNvSpPr/>
          <p:nvPr>
            <p:ph type="pic" sz="half" idx="13"/>
          </p:nvPr>
        </p:nvSpPr>
        <p:spPr>
          <a:xfrm>
            <a:off x="2844799" y="2133599"/>
            <a:ext cx="7315202" cy="5486402"/>
          </a:xfrm>
          <a:prstGeom prst="rect">
            <a:avLst/>
          </a:prstGeom>
        </p:spPr>
        <p:txBody>
          <a:bodyPr lIns="91439" tIns="45719" rIns="91439" bIns="45719" anchor="t">
            <a:noAutofit/>
          </a:bodyPr>
          <a:lstStyle/>
          <a:p>
            <a:pPr/>
          </a:p>
        </p:txBody>
      </p:sp>
      <p:sp>
        <p:nvSpPr>
          <p:cNvPr id="22" name="Shape 22"/>
          <p:cNvSpPr/>
          <p:nvPr>
            <p:ph type="body" sz="quarter" idx="14"/>
          </p:nvPr>
        </p:nvSpPr>
        <p:spPr>
          <a:xfrm flipV="1">
            <a:off x="3073399" y="5587853"/>
            <a:ext cx="6858002" cy="148"/>
          </a:xfrm>
          <a:prstGeom prst="line">
            <a:avLst/>
          </a:prstGeom>
          <a:ln w="12700">
            <a:solidFill>
              <a:srgbClr val="A6AAA9"/>
            </a:solidFill>
          </a:ln>
        </p:spPr>
        <p:txBody>
          <a:bodyPr anchor="ctr">
            <a:noAutofit/>
          </a:bodyPr>
          <a:lstStyle/>
          <a:p>
            <a:pPr defTabSz="457200">
              <a:lnSpc>
                <a:spcPct val="100000"/>
              </a:lnSpc>
              <a:spcBef>
                <a:spcPts val="0"/>
              </a:spcBef>
              <a:defRPr cap="none" sz="900">
                <a:solidFill>
                  <a:srgbClr val="000000"/>
                </a:solidFill>
                <a:latin typeface="Helvetica"/>
                <a:ea typeface="Helvetica"/>
                <a:cs typeface="Helvetica"/>
                <a:sym typeface="Helvetica"/>
              </a:defRPr>
            </a:pPr>
          </a:p>
        </p:txBody>
      </p:sp>
      <p:sp>
        <p:nvSpPr>
          <p:cNvPr id="23" name="Shape 23"/>
          <p:cNvSpPr/>
          <p:nvPr>
            <p:ph type="title"/>
          </p:nvPr>
        </p:nvSpPr>
        <p:spPr>
          <a:prstGeom prst="rect">
            <a:avLst/>
          </a:prstGeom>
        </p:spPr>
        <p:txBody>
          <a:bodyPr/>
          <a:lstStyle/>
          <a:p>
            <a:pPr/>
            <a:r>
              <a:t>Titeltekst</a:t>
            </a:r>
          </a:p>
        </p:txBody>
      </p:sp>
      <p:sp>
        <p:nvSpPr>
          <p:cNvPr id="24" name="Shape 24"/>
          <p:cNvSpPr/>
          <p:nvPr>
            <p:ph type="body" sz="quarter"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25" name="Shape 2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el en ondertitel alt">
    <p:bg>
      <p:bgPr>
        <a:solidFill>
          <a:srgbClr val="FFFFFF"/>
        </a:solidFill>
      </p:bgPr>
    </p:bg>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a:r>
              <a:t>Titeltekst</a:t>
            </a:r>
          </a:p>
        </p:txBody>
      </p:sp>
      <p:sp>
        <p:nvSpPr>
          <p:cNvPr id="33" name="Shape 33"/>
          <p:cNvSpPr/>
          <p:nvPr>
            <p:ph type="body" sz="quarter"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34" name="Shape 34"/>
          <p:cNvSpPr/>
          <p:nvPr>
            <p:ph type="sldNum" sz="quarter" idx="2"/>
          </p:nvPr>
        </p:nvSpPr>
        <p:spPr>
          <a:xfrm>
            <a:off x="9601045" y="2369343"/>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el - midden">
    <p:spTree>
      <p:nvGrpSpPr>
        <p:cNvPr id="1" name=""/>
        <p:cNvGrpSpPr/>
        <p:nvPr/>
      </p:nvGrpSpPr>
      <p:grpSpPr>
        <a:xfrm>
          <a:off x="0" y="0"/>
          <a:ext cx="0" cy="0"/>
          <a:chOff x="0" y="0"/>
          <a:chExt cx="0" cy="0"/>
        </a:xfrm>
      </p:grpSpPr>
      <p:sp>
        <p:nvSpPr>
          <p:cNvPr id="41" name="Shape 41"/>
          <p:cNvSpPr/>
          <p:nvPr>
            <p:ph type="title"/>
          </p:nvPr>
        </p:nvSpPr>
        <p:spPr>
          <a:xfrm>
            <a:off x="3073399" y="4405312"/>
            <a:ext cx="6858002" cy="2543176"/>
          </a:xfrm>
          <a:prstGeom prst="rect">
            <a:avLst/>
          </a:prstGeom>
        </p:spPr>
        <p:txBody>
          <a:bodyPr/>
          <a:lstStyle/>
          <a:p>
            <a:pPr/>
            <a:r>
              <a:t>Titeltekst</a:t>
            </a:r>
          </a:p>
        </p:txBody>
      </p:sp>
      <p:sp>
        <p:nvSpPr>
          <p:cNvPr id="42" name="Shape 4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Foto - verticaal">
    <p:spTree>
      <p:nvGrpSpPr>
        <p:cNvPr id="1" name=""/>
        <p:cNvGrpSpPr/>
        <p:nvPr/>
      </p:nvGrpSpPr>
      <p:grpSpPr>
        <a:xfrm>
          <a:off x="0" y="0"/>
          <a:ext cx="0" cy="0"/>
          <a:chOff x="0" y="0"/>
          <a:chExt cx="0" cy="0"/>
        </a:xfrm>
      </p:grpSpPr>
      <p:sp>
        <p:nvSpPr>
          <p:cNvPr id="49" name="Shape 49"/>
          <p:cNvSpPr/>
          <p:nvPr/>
        </p:nvSpPr>
        <p:spPr>
          <a:xfrm flipV="1">
            <a:off x="6159499" y="5588000"/>
            <a:ext cx="4360991" cy="2"/>
          </a:xfrm>
          <a:prstGeom prst="line">
            <a:avLst/>
          </a:prstGeom>
          <a:ln w="12700">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50" name="Shape 50"/>
          <p:cNvSpPr/>
          <p:nvPr>
            <p:ph type="pic" sz="quarter" idx="13"/>
          </p:nvPr>
        </p:nvSpPr>
        <p:spPr>
          <a:xfrm>
            <a:off x="2844799" y="2133599"/>
            <a:ext cx="3086102" cy="5486402"/>
          </a:xfrm>
          <a:prstGeom prst="rect">
            <a:avLst/>
          </a:prstGeom>
        </p:spPr>
        <p:txBody>
          <a:bodyPr lIns="91439" tIns="45719" rIns="91439" bIns="45719" anchor="t">
            <a:noAutofit/>
          </a:bodyPr>
          <a:lstStyle/>
          <a:p>
            <a:pPr/>
          </a:p>
        </p:txBody>
      </p:sp>
      <p:sp>
        <p:nvSpPr>
          <p:cNvPr id="51" name="Shape 51"/>
          <p:cNvSpPr/>
          <p:nvPr>
            <p:ph type="title"/>
          </p:nvPr>
        </p:nvSpPr>
        <p:spPr>
          <a:xfrm>
            <a:off x="6159500" y="5748337"/>
            <a:ext cx="3771901" cy="1521620"/>
          </a:xfrm>
          <a:prstGeom prst="rect">
            <a:avLst/>
          </a:prstGeom>
        </p:spPr>
        <p:txBody>
          <a:bodyPr/>
          <a:lstStyle/>
          <a:p>
            <a:pPr/>
            <a:r>
              <a:t>Titeltekst</a:t>
            </a:r>
          </a:p>
        </p:txBody>
      </p:sp>
      <p:sp>
        <p:nvSpPr>
          <p:cNvPr id="52" name="Shape 52"/>
          <p:cNvSpPr/>
          <p:nvPr>
            <p:ph type="body" sz="quarter" idx="1"/>
          </p:nvPr>
        </p:nvSpPr>
        <p:spPr>
          <a:xfrm>
            <a:off x="6159500" y="4533900"/>
            <a:ext cx="3771901" cy="1014413"/>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53" name="Shape 53"/>
          <p:cNvSpPr/>
          <p:nvPr/>
        </p:nvSpPr>
        <p:spPr>
          <a:xfrm>
            <a:off x="-11324" y="3112"/>
            <a:ext cx="13027449" cy="1270001"/>
          </a:xfrm>
          <a:prstGeom prst="rect">
            <a:avLst/>
          </a:prstGeom>
          <a:gradFill>
            <a:gsLst>
              <a:gs pos="0">
                <a:srgbClr val="DAE1E5"/>
              </a:gs>
              <a:gs pos="100000">
                <a:schemeClr val="accent1">
                  <a:hueOff val="104794"/>
                  <a:lumOff val="-8431"/>
                </a:schemeClr>
              </a:gs>
            </a:gsLst>
            <a:lin ang="285880"/>
          </a:gradFill>
          <a:ln w="3175">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28575" tIns="28575" rIns="28575" bIns="28575" anchor="ctr"/>
          <a:lstStyle>
            <a:lvl1pPr>
              <a:lnSpc>
                <a:spcPct val="80000"/>
              </a:lnSpc>
              <a:spcBef>
                <a:spcPts val="0"/>
              </a:spcBef>
              <a:defRPr cap="all" sz="2300">
                <a:solidFill>
                  <a:srgbClr val="FFFFFF"/>
                </a:solidFill>
                <a:latin typeface="+mn-lt"/>
                <a:ea typeface="+mn-ea"/>
                <a:cs typeface="+mn-cs"/>
                <a:sym typeface="DIN Condensed"/>
              </a:defRPr>
            </a:lvl1pPr>
          </a:lstStyle>
          <a:p>
            <a:pPr/>
            <a:r>
              <a:t> </a:t>
            </a:r>
          </a:p>
        </p:txBody>
      </p:sp>
      <p:pic>
        <p:nvPicPr>
          <p:cNvPr id="54" name="CF-logo.pdf"/>
          <p:cNvPicPr>
            <a:picLocks noChangeAspect="1"/>
          </p:cNvPicPr>
          <p:nvPr/>
        </p:nvPicPr>
        <p:blipFill>
          <a:blip r:embed="rId2">
            <a:extLst/>
          </a:blip>
          <a:stretch>
            <a:fillRect/>
          </a:stretch>
        </p:blipFill>
        <p:spPr>
          <a:xfrm>
            <a:off x="753562" y="438087"/>
            <a:ext cx="1378745" cy="400051"/>
          </a:xfrm>
          <a:prstGeom prst="rect">
            <a:avLst/>
          </a:prstGeom>
          <a:ln w="3175">
            <a:miter lim="400000"/>
          </a:ln>
        </p:spPr>
      </p:pic>
      <p:sp>
        <p:nvSpPr>
          <p:cNvPr id="55" name="Shape 55"/>
          <p:cNvSpPr/>
          <p:nvPr>
            <p:ph type="sldNum" sz="quarter" idx="2"/>
          </p:nvPr>
        </p:nvSpPr>
        <p:spPr>
          <a:xfrm>
            <a:off x="12114076" y="457137"/>
            <a:ext cx="313681" cy="361951"/>
          </a:xfrm>
          <a:prstGeom prst="rect">
            <a:avLst/>
          </a:prstGeom>
        </p:spPr>
        <p:txBody>
          <a:bodyPr/>
          <a:lstStyle>
            <a:lvl1pPr>
              <a:defRPr>
                <a:solidFill>
                  <a:srgbClr val="F6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Foto - verticaal kopie">
    <p:spTree>
      <p:nvGrpSpPr>
        <p:cNvPr id="1" name=""/>
        <p:cNvGrpSpPr/>
        <p:nvPr/>
      </p:nvGrpSpPr>
      <p:grpSpPr>
        <a:xfrm>
          <a:off x="0" y="0"/>
          <a:ext cx="0" cy="0"/>
          <a:chOff x="0" y="0"/>
          <a:chExt cx="0" cy="0"/>
        </a:xfrm>
      </p:grpSpPr>
      <p:sp>
        <p:nvSpPr>
          <p:cNvPr id="62" name="Shape 62"/>
          <p:cNvSpPr/>
          <p:nvPr>
            <p:ph type="title"/>
          </p:nvPr>
        </p:nvSpPr>
        <p:spPr>
          <a:xfrm>
            <a:off x="6159500" y="7754937"/>
            <a:ext cx="3771901" cy="1521620"/>
          </a:xfrm>
          <a:prstGeom prst="rect">
            <a:avLst/>
          </a:prstGeom>
        </p:spPr>
        <p:txBody>
          <a:bodyPr/>
          <a:lstStyle/>
          <a:p>
            <a:pPr/>
            <a:r>
              <a:t>Titeltekst</a:t>
            </a:r>
          </a:p>
        </p:txBody>
      </p:sp>
      <p:sp>
        <p:nvSpPr>
          <p:cNvPr id="63" name="Shape 63"/>
          <p:cNvSpPr/>
          <p:nvPr>
            <p:ph type="body" sz="quarter" idx="1"/>
          </p:nvPr>
        </p:nvSpPr>
        <p:spPr>
          <a:xfrm>
            <a:off x="6159500" y="6743700"/>
            <a:ext cx="3771901" cy="1014413"/>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64" name="Shape 64"/>
          <p:cNvSpPr/>
          <p:nvPr/>
        </p:nvSpPr>
        <p:spPr>
          <a:xfrm>
            <a:off x="-11324" y="3112"/>
            <a:ext cx="13027449" cy="1270001"/>
          </a:xfrm>
          <a:prstGeom prst="rect">
            <a:avLst/>
          </a:prstGeom>
          <a:gradFill>
            <a:gsLst>
              <a:gs pos="0">
                <a:srgbClr val="DAE1E5"/>
              </a:gs>
              <a:gs pos="100000">
                <a:schemeClr val="accent1">
                  <a:hueOff val="104794"/>
                  <a:lumOff val="-8431"/>
                </a:schemeClr>
              </a:gs>
            </a:gsLst>
            <a:lin ang="285880"/>
          </a:gradFill>
          <a:ln w="3175">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28575" tIns="28575" rIns="28575" bIns="28575" anchor="ctr"/>
          <a:lstStyle>
            <a:lvl1pPr>
              <a:lnSpc>
                <a:spcPct val="80000"/>
              </a:lnSpc>
              <a:spcBef>
                <a:spcPts val="0"/>
              </a:spcBef>
              <a:defRPr cap="all" sz="2300">
                <a:solidFill>
                  <a:srgbClr val="FFFFFF"/>
                </a:solidFill>
                <a:latin typeface="+mn-lt"/>
                <a:ea typeface="+mn-ea"/>
                <a:cs typeface="+mn-cs"/>
                <a:sym typeface="DIN Condensed"/>
              </a:defRPr>
            </a:lvl1pPr>
          </a:lstStyle>
          <a:p>
            <a:pPr/>
            <a:r>
              <a:t> </a:t>
            </a:r>
          </a:p>
        </p:txBody>
      </p:sp>
      <p:pic>
        <p:nvPicPr>
          <p:cNvPr id="65" name="CF-logo.pdf"/>
          <p:cNvPicPr>
            <a:picLocks noChangeAspect="1"/>
          </p:cNvPicPr>
          <p:nvPr/>
        </p:nvPicPr>
        <p:blipFill>
          <a:blip r:embed="rId2">
            <a:extLst/>
          </a:blip>
          <a:stretch>
            <a:fillRect/>
          </a:stretch>
        </p:blipFill>
        <p:spPr>
          <a:xfrm>
            <a:off x="753562" y="438087"/>
            <a:ext cx="1378745" cy="400051"/>
          </a:xfrm>
          <a:prstGeom prst="rect">
            <a:avLst/>
          </a:prstGeom>
          <a:ln w="3175">
            <a:miter lim="400000"/>
          </a:ln>
        </p:spPr>
      </p:pic>
      <p:sp>
        <p:nvSpPr>
          <p:cNvPr id="66" name="Shape 66"/>
          <p:cNvSpPr/>
          <p:nvPr>
            <p:ph type="sldNum" sz="quarter" idx="2"/>
          </p:nvPr>
        </p:nvSpPr>
        <p:spPr>
          <a:xfrm>
            <a:off x="12114076" y="457137"/>
            <a:ext cx="313681" cy="361951"/>
          </a:xfrm>
          <a:prstGeom prst="rect">
            <a:avLst/>
          </a:prstGeom>
        </p:spPr>
        <p:txBody>
          <a:bodyPr/>
          <a:lstStyle>
            <a:lvl1pPr>
              <a:defRPr>
                <a:solidFill>
                  <a:srgbClr val="F6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el - boven">
    <p:bg>
      <p:bgPr>
        <a:solidFill>
          <a:srgbClr val="FFFFFF"/>
        </a:solidFill>
      </p:bgPr>
    </p:bg>
    <p:spTree>
      <p:nvGrpSpPr>
        <p:cNvPr id="1" name=""/>
        <p:cNvGrpSpPr/>
        <p:nvPr/>
      </p:nvGrpSpPr>
      <p:grpSpPr>
        <a:xfrm>
          <a:off x="0" y="0"/>
          <a:ext cx="0" cy="0"/>
          <a:chOff x="0" y="0"/>
          <a:chExt cx="0" cy="0"/>
        </a:xfrm>
      </p:grpSpPr>
      <p:sp>
        <p:nvSpPr>
          <p:cNvPr id="73" name="Shape 73"/>
          <p:cNvSpPr/>
          <p:nvPr/>
        </p:nvSpPr>
        <p:spPr>
          <a:xfrm flipV="1">
            <a:off x="3073399" y="2692252"/>
            <a:ext cx="6858002" cy="149"/>
          </a:xfrm>
          <a:prstGeom prst="line">
            <a:avLst/>
          </a:prstGeom>
          <a:ln w="3175">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74" name="Shape 74"/>
          <p:cNvSpPr/>
          <p:nvPr>
            <p:ph type="body" sz="quarter" idx="13"/>
          </p:nvPr>
        </p:nvSpPr>
        <p:spPr>
          <a:xfrm>
            <a:off x="3073399" y="2285999"/>
            <a:ext cx="6286502" cy="361951"/>
          </a:xfrm>
          <a:prstGeom prst="rect">
            <a:avLst/>
          </a:prstGeom>
        </p:spPr>
        <p:txBody>
          <a:bodyPr>
            <a:spAutoFit/>
          </a:bodyPr>
          <a:lstStyle>
            <a:lvl1pPr defTabSz="457200">
              <a:spcBef>
                <a:spcPts val="0"/>
              </a:spcBef>
              <a:defRPr spc="100" sz="2000">
                <a:solidFill>
                  <a:srgbClr val="838787"/>
                </a:solidFill>
              </a:defRPr>
            </a:lvl1pPr>
          </a:lstStyle>
          <a:p>
            <a:pPr/>
            <a:r>
              <a:t>tekst</a:t>
            </a:r>
          </a:p>
        </p:txBody>
      </p:sp>
      <p:sp>
        <p:nvSpPr>
          <p:cNvPr id="75" name="Shape 75"/>
          <p:cNvSpPr/>
          <p:nvPr>
            <p:ph type="title"/>
          </p:nvPr>
        </p:nvSpPr>
        <p:spPr>
          <a:xfrm>
            <a:off x="3073399" y="2997993"/>
            <a:ext cx="6858002" cy="407195"/>
          </a:xfrm>
          <a:prstGeom prst="rect">
            <a:avLst/>
          </a:prstGeom>
        </p:spPr>
        <p:txBody>
          <a:bodyPr/>
          <a:lstStyle>
            <a:lvl1pPr>
              <a:spcBef>
                <a:spcPts val="2800"/>
              </a:spcBef>
              <a:defRPr sz="5600"/>
            </a:lvl1pPr>
          </a:lstStyle>
          <a:p>
            <a:pPr/>
            <a:r>
              <a:t>Titeltekst</a:t>
            </a:r>
          </a:p>
        </p:txBody>
      </p:sp>
      <p:sp>
        <p:nvSpPr>
          <p:cNvPr id="76" name="Shape 76"/>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Titel en opsomming">
    <p:spTree>
      <p:nvGrpSpPr>
        <p:cNvPr id="1" name=""/>
        <p:cNvGrpSpPr/>
        <p:nvPr/>
      </p:nvGrpSpPr>
      <p:grpSpPr>
        <a:xfrm>
          <a:off x="0" y="0"/>
          <a:ext cx="0" cy="0"/>
          <a:chOff x="0" y="0"/>
          <a:chExt cx="0" cy="0"/>
        </a:xfrm>
      </p:grpSpPr>
      <p:sp>
        <p:nvSpPr>
          <p:cNvPr id="83" name="Shape 83"/>
          <p:cNvSpPr/>
          <p:nvPr/>
        </p:nvSpPr>
        <p:spPr>
          <a:xfrm flipV="1">
            <a:off x="3073399" y="2692252"/>
            <a:ext cx="6858002" cy="149"/>
          </a:xfrm>
          <a:prstGeom prst="line">
            <a:avLst/>
          </a:prstGeom>
          <a:ln w="3175">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84" name="Shape 84"/>
          <p:cNvSpPr/>
          <p:nvPr>
            <p:ph type="body" sz="quarter" idx="13"/>
          </p:nvPr>
        </p:nvSpPr>
        <p:spPr>
          <a:xfrm>
            <a:off x="3073399" y="2285999"/>
            <a:ext cx="6286502" cy="361951"/>
          </a:xfrm>
          <a:prstGeom prst="rect">
            <a:avLst/>
          </a:prstGeom>
        </p:spPr>
        <p:txBody>
          <a:bodyPr>
            <a:spAutoFit/>
          </a:bodyPr>
          <a:lstStyle>
            <a:lvl1pPr defTabSz="457200">
              <a:spcBef>
                <a:spcPts val="0"/>
              </a:spcBef>
              <a:defRPr spc="100" sz="2000">
                <a:solidFill>
                  <a:srgbClr val="838787"/>
                </a:solidFill>
              </a:defRPr>
            </a:lvl1pPr>
          </a:lstStyle>
          <a:p>
            <a:pPr/>
            <a:r>
              <a:t>tekst</a:t>
            </a:r>
          </a:p>
        </p:txBody>
      </p:sp>
      <p:sp>
        <p:nvSpPr>
          <p:cNvPr id="85" name="Shape 85"/>
          <p:cNvSpPr/>
          <p:nvPr>
            <p:ph type="title"/>
          </p:nvPr>
        </p:nvSpPr>
        <p:spPr>
          <a:xfrm>
            <a:off x="3073399" y="2997993"/>
            <a:ext cx="6858002" cy="407195"/>
          </a:xfrm>
          <a:prstGeom prst="rect">
            <a:avLst/>
          </a:prstGeom>
        </p:spPr>
        <p:txBody>
          <a:bodyPr/>
          <a:lstStyle>
            <a:lvl1pPr>
              <a:spcBef>
                <a:spcPts val="2800"/>
              </a:spcBef>
              <a:defRPr sz="5600"/>
            </a:lvl1pPr>
          </a:lstStyle>
          <a:p>
            <a:pPr/>
            <a:r>
              <a:t>Titeltekst</a:t>
            </a:r>
          </a:p>
        </p:txBody>
      </p:sp>
      <p:sp>
        <p:nvSpPr>
          <p:cNvPr id="86" name="Shape 86"/>
          <p:cNvSpPr/>
          <p:nvPr>
            <p:ph type="body" sz="quarter" idx="1"/>
          </p:nvPr>
        </p:nvSpPr>
        <p:spPr>
          <a:xfrm>
            <a:off x="3073399" y="3676650"/>
            <a:ext cx="6858002" cy="3436145"/>
          </a:xfrm>
          <a:prstGeom prst="rect">
            <a:avLst/>
          </a:prstGeom>
        </p:spPr>
        <p:txBody>
          <a:bodyPr anchor="t"/>
          <a:lstStyle>
            <a:lvl1pPr marL="392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1pPr>
            <a:lvl2pPr marL="8367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2pPr>
            <a:lvl3pPr marL="1281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3pPr>
            <a:lvl4pPr marL="17257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4pPr>
            <a:lvl5pPr marL="2170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87" name="Shape 87"/>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Titel en opsomming 2">
    <p:bg>
      <p:bgPr>
        <a:solidFill>
          <a:srgbClr val="FFFFFF"/>
        </a:solidFill>
      </p:bgPr>
    </p:bg>
    <p:spTree>
      <p:nvGrpSpPr>
        <p:cNvPr id="1" name=""/>
        <p:cNvGrpSpPr/>
        <p:nvPr/>
      </p:nvGrpSpPr>
      <p:grpSpPr>
        <a:xfrm>
          <a:off x="0" y="0"/>
          <a:ext cx="0" cy="0"/>
          <a:chOff x="0" y="0"/>
          <a:chExt cx="0" cy="0"/>
        </a:xfrm>
      </p:grpSpPr>
      <p:sp>
        <p:nvSpPr>
          <p:cNvPr id="94" name="Shape 94"/>
          <p:cNvSpPr/>
          <p:nvPr/>
        </p:nvSpPr>
        <p:spPr>
          <a:xfrm flipV="1">
            <a:off x="3073399" y="2692252"/>
            <a:ext cx="6858002" cy="149"/>
          </a:xfrm>
          <a:prstGeom prst="line">
            <a:avLst/>
          </a:prstGeom>
          <a:ln w="3175">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95" name="Shape 95"/>
          <p:cNvSpPr/>
          <p:nvPr>
            <p:ph type="body" sz="quarter" idx="13"/>
          </p:nvPr>
        </p:nvSpPr>
        <p:spPr>
          <a:xfrm>
            <a:off x="3073399" y="2285999"/>
            <a:ext cx="6286502" cy="361951"/>
          </a:xfrm>
          <a:prstGeom prst="rect">
            <a:avLst/>
          </a:prstGeom>
        </p:spPr>
        <p:txBody>
          <a:bodyPr>
            <a:spAutoFit/>
          </a:bodyPr>
          <a:lstStyle>
            <a:lvl1pPr defTabSz="457200">
              <a:spcBef>
                <a:spcPts val="0"/>
              </a:spcBef>
              <a:defRPr spc="100" sz="2000">
                <a:solidFill>
                  <a:srgbClr val="838787"/>
                </a:solidFill>
              </a:defRPr>
            </a:lvl1pPr>
          </a:lstStyle>
          <a:p>
            <a:pPr/>
            <a:r>
              <a:t>tekst</a:t>
            </a:r>
          </a:p>
        </p:txBody>
      </p:sp>
      <p:sp>
        <p:nvSpPr>
          <p:cNvPr id="96" name="Shape 96"/>
          <p:cNvSpPr/>
          <p:nvPr>
            <p:ph type="title"/>
          </p:nvPr>
        </p:nvSpPr>
        <p:spPr>
          <a:xfrm>
            <a:off x="3073399" y="2997993"/>
            <a:ext cx="6858002" cy="407195"/>
          </a:xfrm>
          <a:prstGeom prst="rect">
            <a:avLst/>
          </a:prstGeom>
        </p:spPr>
        <p:txBody>
          <a:bodyPr/>
          <a:lstStyle>
            <a:lvl1pPr>
              <a:spcBef>
                <a:spcPts val="2800"/>
              </a:spcBef>
              <a:defRPr sz="5600"/>
            </a:lvl1pPr>
          </a:lstStyle>
          <a:p>
            <a:pPr/>
            <a:r>
              <a:t>Titeltekst</a:t>
            </a:r>
          </a:p>
        </p:txBody>
      </p:sp>
      <p:sp>
        <p:nvSpPr>
          <p:cNvPr id="97" name="Shape 97"/>
          <p:cNvSpPr/>
          <p:nvPr>
            <p:ph type="body" sz="quarter" idx="1"/>
          </p:nvPr>
        </p:nvSpPr>
        <p:spPr>
          <a:xfrm>
            <a:off x="3073399" y="3676650"/>
            <a:ext cx="6858002" cy="3436145"/>
          </a:xfrm>
          <a:prstGeom prst="rect">
            <a:avLst/>
          </a:prstGeom>
        </p:spPr>
        <p:txBody>
          <a:bodyPr anchor="t"/>
          <a:lstStyle>
            <a:lvl1pPr marL="392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1pPr>
            <a:lvl2pPr marL="8367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2pPr>
            <a:lvl3pPr marL="1281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3pPr>
            <a:lvl4pPr marL="17257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4pPr>
            <a:lvl5pPr marL="2170205" indent="-392205">
              <a:lnSpc>
                <a:spcPct val="100000"/>
              </a:lnSpc>
              <a:spcBef>
                <a:spcPts val="2800"/>
              </a:spcBef>
              <a:buClr>
                <a:schemeClr val="accent1"/>
              </a:buClr>
              <a:buSzPct val="104999"/>
              <a:buFont typeface="Avenir Next"/>
              <a:buChar char="▸"/>
              <a:defRPr cap="none" sz="3000">
                <a:solidFill>
                  <a:srgbClr val="838787"/>
                </a:solidFill>
                <a:latin typeface="Avenir Next Medium"/>
                <a:ea typeface="Avenir Next Medium"/>
                <a:cs typeface="Avenir Next Medium"/>
                <a:sym typeface="Avenir Next Medium"/>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98" name="Shape 98"/>
          <p:cNvSpPr/>
          <p:nvPr>
            <p:ph type="sldNum" sz="quarter" idx="2"/>
          </p:nvPr>
        </p:nvSpPr>
        <p:spPr>
          <a:xfrm>
            <a:off x="9614974" y="2376487"/>
            <a:ext cx="313681" cy="36195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222"/>
        </a:solidFill>
      </p:bgPr>
    </p:bg>
    <p:spTree>
      <p:nvGrpSpPr>
        <p:cNvPr id="1" name=""/>
        <p:cNvGrpSpPr/>
        <p:nvPr/>
      </p:nvGrpSpPr>
      <p:grpSpPr>
        <a:xfrm>
          <a:off x="0" y="0"/>
          <a:ext cx="0" cy="0"/>
          <a:chOff x="0" y="0"/>
          <a:chExt cx="0" cy="0"/>
        </a:xfrm>
      </p:grpSpPr>
      <p:sp>
        <p:nvSpPr>
          <p:cNvPr id="2" name="Shape 2"/>
          <p:cNvSpPr/>
          <p:nvPr/>
        </p:nvSpPr>
        <p:spPr>
          <a:xfrm flipV="1">
            <a:off x="3073399" y="5587853"/>
            <a:ext cx="6858002" cy="148"/>
          </a:xfrm>
          <a:prstGeom prst="line">
            <a:avLst/>
          </a:prstGeom>
          <a:ln w="12700">
            <a:solidFill>
              <a:srgbClr val="A6AAA9"/>
            </a:solidFill>
            <a:miter lim="400000"/>
          </a:ln>
        </p:spPr>
        <p:txBody>
          <a:bodyPr lIns="28575" tIns="28575" rIns="28575" bIns="28575" anchor="ctr"/>
          <a:lstStyle/>
          <a:p>
            <a:pPr defTabSz="457200">
              <a:spcBef>
                <a:spcPts val="0"/>
              </a:spcBef>
              <a:defRPr sz="900">
                <a:solidFill>
                  <a:srgbClr val="000000"/>
                </a:solidFill>
                <a:latin typeface="Helvetica"/>
                <a:ea typeface="Helvetica"/>
                <a:cs typeface="Helvetica"/>
                <a:sym typeface="Helvetica"/>
              </a:defRPr>
            </a:pPr>
          </a:p>
        </p:txBody>
      </p:sp>
      <p:sp>
        <p:nvSpPr>
          <p:cNvPr id="3" name="Shape 3"/>
          <p:cNvSpPr/>
          <p:nvPr>
            <p:ph type="title"/>
          </p:nvPr>
        </p:nvSpPr>
        <p:spPr>
          <a:xfrm>
            <a:off x="3073399" y="5748337"/>
            <a:ext cx="6858002" cy="1521620"/>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ormAutofit fontScale="100000" lnSpcReduction="0"/>
          </a:bodyPr>
          <a:lstStyle/>
          <a:p>
            <a:pPr/>
            <a:r>
              <a:t>Titeltekst</a:t>
            </a:r>
          </a:p>
        </p:txBody>
      </p:sp>
      <p:sp>
        <p:nvSpPr>
          <p:cNvPr id="4" name="Shape 4"/>
          <p:cNvSpPr/>
          <p:nvPr>
            <p:ph type="body" idx="1"/>
          </p:nvPr>
        </p:nvSpPr>
        <p:spPr>
          <a:xfrm>
            <a:off x="3073399" y="4533900"/>
            <a:ext cx="6858002" cy="1014413"/>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b">
            <a:normAutofit fontScale="100000" lnSpcReduction="0"/>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5" name="Shape 5"/>
          <p:cNvSpPr/>
          <p:nvPr>
            <p:ph type="sldNum" sz="quarter" idx="2"/>
          </p:nvPr>
        </p:nvSpPr>
        <p:spPr>
          <a:xfrm>
            <a:off x="9619372" y="2376487"/>
            <a:ext cx="313681" cy="361951"/>
          </a:xfrm>
          <a:prstGeom prst="rect">
            <a:avLst/>
          </a:prstGeom>
          <a:ln w="3175">
            <a:miter lim="400000"/>
          </a:ln>
        </p:spPr>
        <p:txBody>
          <a:bodyPr wrap="none" lIns="28575" tIns="28575" rIns="28575" bIns="28575">
            <a:spAutoFit/>
          </a:bodyPr>
          <a:lstStyle>
            <a:lvl1pPr algn="r">
              <a:lnSpc>
                <a:spcPct val="80000"/>
              </a:lnSpc>
              <a:spcBef>
                <a:spcPts val="0"/>
              </a:spcBef>
              <a:defRPr sz="2000">
                <a:latin typeface="DIN Alternate"/>
                <a:ea typeface="DIN Alternate"/>
                <a:cs typeface="DIN Alternate"/>
                <a:sym typeface="DIN Alternat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0"/>
        </a:spcBef>
        <a:spcAft>
          <a:spcPts val="0"/>
        </a:spcAft>
        <a:buClrTx/>
        <a:buSzTx/>
        <a:buFontTx/>
        <a:buNone/>
        <a:tabLst/>
        <a:defRPr b="0" baseline="0" cap="all" i="0" spc="0" strike="noStrike" sz="16600" u="none">
          <a:ln>
            <a:noFill/>
          </a:ln>
          <a:solidFill>
            <a:schemeClr val="accent1"/>
          </a:solidFill>
          <a:uFillTx/>
          <a:latin typeface="+mn-lt"/>
          <a:ea typeface="+mn-ea"/>
          <a:cs typeface="+mn-cs"/>
          <a:sym typeface="DIN Condensed"/>
        </a:defRPr>
      </a:lvl9pPr>
    </p:titleStyle>
    <p:bodyStyle>
      <a:lvl1pPr marL="0" marR="0" indent="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1pPr>
      <a:lvl2pPr marL="0" marR="0" indent="2286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2pPr>
      <a:lvl3pPr marL="0" marR="0" indent="4572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3pPr>
      <a:lvl4pPr marL="0" marR="0" indent="6858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4pPr>
      <a:lvl5pPr marL="0" marR="0" indent="9144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5pPr>
      <a:lvl6pPr marL="0" marR="0" indent="11430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6pPr>
      <a:lvl7pPr marL="0" marR="0" indent="13716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7pPr>
      <a:lvl8pPr marL="0" marR="0" indent="16002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8pPr>
      <a:lvl9pPr marL="0" marR="0" indent="1828800" algn="l" defTabSz="584200" rtl="0" latinLnBrk="0">
        <a:lnSpc>
          <a:spcPct val="80000"/>
        </a:lnSpc>
        <a:spcBef>
          <a:spcPts val="2300"/>
        </a:spcBef>
        <a:spcAft>
          <a:spcPts val="0"/>
        </a:spcAft>
        <a:buClrTx/>
        <a:buSzTx/>
        <a:buFontTx/>
        <a:buNone/>
        <a:tabLst/>
        <a:defRPr b="0" baseline="0" cap="all" i="0" spc="0" strike="noStrike" sz="5000" u="none">
          <a:ln>
            <a:noFill/>
          </a:ln>
          <a:solidFill>
            <a:srgbClr val="A6AAA9"/>
          </a:solidFill>
          <a:uFillTx/>
          <a:latin typeface="DIN Alternate"/>
          <a:ea typeface="DIN Alternate"/>
          <a:cs typeface="DIN Alternate"/>
          <a:sym typeface="DIN Alternate"/>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DIN Alternat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jpeg"/><Relationship Id="rId5" Type="http://schemas.openxmlformats.org/officeDocument/2006/relationships/image" Target="../media/image2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s://www.youtube.com/watch?list=PLfbiDVMceuWTzmKnlhWlbbtboiTLShkLB&amp;v=FZ_qj-ZTXF8" TargetMode="External"/><Relationship Id="rId4" Type="http://schemas.openxmlformats.org/officeDocument/2006/relationships/image" Target="../media/image31.png"/><Relationship Id="rId5" Type="http://schemas.openxmlformats.org/officeDocument/2006/relationships/hyperlink" Target="https://youtu.be/mADwNnL5PoM" TargetMode="External"/><Relationship Id="rId6" Type="http://schemas.openxmlformats.org/officeDocument/2006/relationships/image" Target="../media/image32.png"/><Relationship Id="rId7" Type="http://schemas.openxmlformats.org/officeDocument/2006/relationships/hyperlink" Target="https://vimeo.com/102322430" TargetMode="External"/><Relationship Id="rId8" Type="http://schemas.openxmlformats.org/officeDocument/2006/relationships/image" Target="../media/image33.png"/><Relationship Id="rId9" Type="http://schemas.openxmlformats.org/officeDocument/2006/relationships/hyperlink" Target="https://vimeo.com/21850374" TargetMode="External"/><Relationship Id="rId10" Type="http://schemas.openxmlformats.org/officeDocument/2006/relationships/image" Target="../media/image34.png"/><Relationship Id="rId11" Type="http://schemas.openxmlformats.org/officeDocument/2006/relationships/hyperlink" Target="https://vimeo.com/146898281" TargetMode="External"/><Relationship Id="rId12" Type="http://schemas.openxmlformats.org/officeDocument/2006/relationships/image" Target="../media/image35.png"/><Relationship Id="rId13" Type="http://schemas.openxmlformats.org/officeDocument/2006/relationships/hyperlink" Target="https://youtu.be/TGc68r7NK6g?t=2m51s" TargetMode="External"/><Relationship Id="rId14" Type="http://schemas.openxmlformats.org/officeDocument/2006/relationships/image" Target="../media/image3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26.png"/><Relationship Id="rId5" Type="http://schemas.openxmlformats.org/officeDocument/2006/relationships/image" Target="../media/image2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8.png"/><Relationship Id="rId6" Type="http://schemas.openxmlformats.org/officeDocument/2006/relationships/hyperlink" Target="https://vimeo.com/search?q=h5mag" TargetMode="External"/><Relationship Id="rId7" Type="http://schemas.openxmlformats.org/officeDocument/2006/relationships/image" Target="../media/image3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s://youtu.be/z9qfK9D6PEc" TargetMode="External"/><Relationship Id="rId4" Type="http://schemas.openxmlformats.org/officeDocument/2006/relationships/image" Target="../media/image28.png"/><Relationship Id="rId5" Type="http://schemas.openxmlformats.org/officeDocument/2006/relationships/hyperlink" Target="https://youtu.be/8YwdBrjbK0I" TargetMode="External"/><Relationship Id="rId6" Type="http://schemas.openxmlformats.org/officeDocument/2006/relationships/image" Target="../media/image30.png"/><Relationship Id="rId7" Type="http://schemas.openxmlformats.org/officeDocument/2006/relationships/hyperlink" Target="https://youtu.be/-H652Pcmzf4?list=PLiskFhYK1viRlnVUfSAdHo_M-3kArZAhj" TargetMode="External"/><Relationship Id="rId8" Type="http://schemas.openxmlformats.org/officeDocument/2006/relationships/image" Target="../media/image29.png"/><Relationship Id="rId9" Type="http://schemas.openxmlformats.org/officeDocument/2006/relationships/hyperlink" Target="https://standout.adobe.com/" TargetMode="External"/><Relationship Id="rId10" Type="http://schemas.openxmlformats.org/officeDocument/2006/relationships/image" Target="../media/image38.png"/><Relationship Id="rId11" Type="http://schemas.openxmlformats.org/officeDocument/2006/relationships/hyperlink" Target="https://vimeo.com/search?q=h5mag" TargetMode="External"/><Relationship Id="rId12" Type="http://schemas.openxmlformats.org/officeDocument/2006/relationships/image" Target="../media/image39.png"/><Relationship Id="rId13" Type="http://schemas.openxmlformats.org/officeDocument/2006/relationships/hyperlink" Target="http://docs.h5mag.com/getting-started"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s://css-tricks.com/the-difference-between-responsive-and-adaptive-design/" TargetMode="External"/><Relationship Id="rId4" Type="http://schemas.openxmlformats.org/officeDocument/2006/relationships/image" Target="../media/image8.png"/><Relationship Id="rId5" Type="http://schemas.openxmlformats.org/officeDocument/2006/relationships/image" Target="../media/image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hyperlink" Target="http://www.liquidapsive.com/" TargetMode="Externa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subTitle" sz="quarter" idx="1"/>
          </p:nvPr>
        </p:nvSpPr>
        <p:spPr>
          <a:prstGeom prst="rect">
            <a:avLst/>
          </a:prstGeom>
        </p:spPr>
        <p:txBody>
          <a:bodyPr/>
          <a:lstStyle/>
          <a:p>
            <a:pPr/>
            <a:r>
              <a:t>3 routes voor:</a:t>
            </a:r>
          </a:p>
        </p:txBody>
      </p:sp>
      <p:sp>
        <p:nvSpPr>
          <p:cNvPr id="184" name="Shape 184"/>
          <p:cNvSpPr/>
          <p:nvPr>
            <p:ph type="ctrTitle"/>
          </p:nvPr>
        </p:nvSpPr>
        <p:spPr>
          <a:prstGeom prst="rect">
            <a:avLst/>
          </a:prstGeom>
        </p:spPr>
        <p:txBody>
          <a:bodyPr/>
          <a:lstStyle>
            <a:lvl1pPr defTabSz="274574">
              <a:defRPr sz="7801"/>
            </a:lvl1pPr>
          </a:lstStyle>
          <a:p>
            <a:pPr/>
            <a:r>
              <a:t>Digitaal Publiceren</a:t>
            </a:r>
          </a:p>
        </p:txBody>
      </p:sp>
      <p:sp>
        <p:nvSpPr>
          <p:cNvPr id="185" name="Shape 185"/>
          <p:cNvSpPr/>
          <p:nvPr/>
        </p:nvSpPr>
        <p:spPr>
          <a:xfrm>
            <a:off x="3088498" y="1681442"/>
            <a:ext cx="6854343" cy="2145032"/>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defTabSz="457200">
              <a:spcBef>
                <a:spcPts val="0"/>
              </a:spcBef>
              <a:defRPr sz="2800">
                <a:solidFill>
                  <a:srgbClr val="FFFFFF"/>
                </a:solidFill>
                <a:latin typeface="+mn-lt"/>
                <a:ea typeface="+mn-ea"/>
                <a:cs typeface="+mn-cs"/>
                <a:sym typeface="DIN Condensed"/>
              </a:defRPr>
            </a:pPr>
            <a:r>
              <a:t>19.00 Peter: Digital Publishing</a:t>
            </a:r>
          </a:p>
          <a:p>
            <a:pPr defTabSz="457200">
              <a:spcBef>
                <a:spcPts val="0"/>
              </a:spcBef>
              <a:defRPr sz="2800">
                <a:solidFill>
                  <a:srgbClr val="FFFFFF"/>
                </a:solidFill>
                <a:latin typeface="+mn-lt"/>
                <a:ea typeface="+mn-ea"/>
                <a:cs typeface="+mn-cs"/>
                <a:sym typeface="DIN Condensed"/>
              </a:defRPr>
            </a:pPr>
            <a:r>
              <a:t>19.30 Eric: Digital Advertising (het nieuwe Adobe Animate CC)</a:t>
            </a:r>
          </a:p>
          <a:p>
            <a:pPr defTabSz="457200">
              <a:spcBef>
                <a:spcPts val="0"/>
              </a:spcBef>
              <a:defRPr sz="2800">
                <a:solidFill>
                  <a:srgbClr val="FFFFFF"/>
                </a:solidFill>
                <a:latin typeface="+mn-lt"/>
                <a:ea typeface="+mn-ea"/>
                <a:cs typeface="+mn-cs"/>
                <a:sym typeface="DIN Condensed"/>
              </a:defRPr>
            </a:pPr>
            <a:r>
              <a:t>20.00 pauze</a:t>
            </a:r>
          </a:p>
          <a:p>
            <a:pPr defTabSz="457200">
              <a:spcBef>
                <a:spcPts val="0"/>
              </a:spcBef>
              <a:defRPr sz="2800">
                <a:solidFill>
                  <a:srgbClr val="FFFFFF"/>
                </a:solidFill>
                <a:latin typeface="+mn-lt"/>
                <a:ea typeface="+mn-ea"/>
                <a:cs typeface="+mn-cs"/>
                <a:sym typeface="DIN Condensed"/>
              </a:defRPr>
            </a:pPr>
            <a:r>
              <a:t>20.15 Ruben: Digital Advertising met Motion effecten</a:t>
            </a:r>
          </a:p>
          <a:p>
            <a:pPr defTabSz="457200">
              <a:spcBef>
                <a:spcPts val="0"/>
              </a:spcBef>
              <a:defRPr sz="2800">
                <a:solidFill>
                  <a:srgbClr val="FFFFFF"/>
                </a:solidFill>
                <a:latin typeface="+mn-lt"/>
                <a:ea typeface="+mn-ea"/>
                <a:cs typeface="+mn-cs"/>
                <a:sym typeface="DIN Condensed"/>
              </a:defRPr>
            </a:pPr>
            <a:r>
              <a:t>20.45 Ruimte voor vragen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p:nvPr>
        </p:nvSpPr>
        <p:spPr>
          <a:xfrm>
            <a:off x="6159500" y="5748337"/>
            <a:ext cx="6128010" cy="3531243"/>
          </a:xfrm>
          <a:prstGeom prst="rect">
            <a:avLst/>
          </a:prstGeom>
        </p:spPr>
        <p:txBody>
          <a:bodyPr/>
          <a:lstStyle/>
          <a:p>
            <a:pPr marL="558800" indent="-558800" defTabSz="321310">
              <a:buClr>
                <a:schemeClr val="accent1"/>
              </a:buClr>
              <a:buSzPct val="101000"/>
              <a:buFont typeface="Avenir Next"/>
              <a:buChar char="-"/>
              <a:defRPr sz="9130"/>
            </a:pPr>
            <a:r>
              <a:t>App</a:t>
            </a:r>
          </a:p>
          <a:p>
            <a:pPr marL="558800" indent="-558800" defTabSz="321310">
              <a:buClr>
                <a:schemeClr val="accent1"/>
              </a:buClr>
              <a:buSzPct val="101000"/>
              <a:buFont typeface="Avenir Next"/>
              <a:defRPr sz="9130"/>
            </a:pPr>
            <a:r>
              <a:t>Bestand</a:t>
            </a:r>
          </a:p>
          <a:p>
            <a:pPr marL="558800" indent="-558800" defTabSz="321310">
              <a:buClr>
                <a:schemeClr val="accent1"/>
              </a:buClr>
              <a:buSzPct val="101000"/>
              <a:buFont typeface="Avenir Next"/>
              <a:defRPr sz="9130"/>
            </a:pPr>
            <a:r>
              <a:t>web-app</a:t>
            </a:r>
          </a:p>
        </p:txBody>
      </p:sp>
      <p:sp>
        <p:nvSpPr>
          <p:cNvPr id="275" name="Shape 275"/>
          <p:cNvSpPr/>
          <p:nvPr>
            <p:ph type="body" sz="quarter" idx="1"/>
          </p:nvPr>
        </p:nvSpPr>
        <p:spPr>
          <a:xfrm>
            <a:off x="6159500" y="4533900"/>
            <a:ext cx="4083739" cy="1014413"/>
          </a:xfrm>
          <a:prstGeom prst="rect">
            <a:avLst/>
          </a:prstGeom>
        </p:spPr>
        <p:txBody>
          <a:bodyPr/>
          <a:lstStyle>
            <a:lvl1pPr defTabSz="426466">
              <a:spcBef>
                <a:spcPts val="1600"/>
              </a:spcBef>
              <a:defRPr sz="3650"/>
            </a:lvl1pPr>
          </a:lstStyle>
          <a:p>
            <a:pPr/>
            <a:r>
              <a:t>Drie basiskeuzes:</a:t>
            </a:r>
          </a:p>
        </p:txBody>
      </p:sp>
      <p:sp>
        <p:nvSpPr>
          <p:cNvPr id="276" name="Shape 27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 name="Shape 277"/>
          <p:cNvSpPr/>
          <p:nvPr/>
        </p:nvSpPr>
        <p:spPr>
          <a:xfrm>
            <a:off x="62608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Magazine, newspaper, app</a:t>
            </a:r>
          </a:p>
        </p:txBody>
      </p:sp>
      <p:pic>
        <p:nvPicPr>
          <p:cNvPr id="278" name="apple-download-on-the-app-store-logo-478x180b.png"/>
          <p:cNvPicPr>
            <a:picLocks noChangeAspect="1"/>
          </p:cNvPicPr>
          <p:nvPr/>
        </p:nvPicPr>
        <p:blipFill>
          <a:blip r:embed="rId3">
            <a:extLst/>
          </a:blip>
          <a:stretch>
            <a:fillRect/>
          </a:stretch>
        </p:blipFill>
        <p:spPr>
          <a:xfrm>
            <a:off x="56668" y="4989910"/>
            <a:ext cx="3954142" cy="1489008"/>
          </a:xfrm>
          <a:prstGeom prst="rect">
            <a:avLst/>
          </a:prstGeom>
          <a:ln w="3175">
            <a:miter lim="400000"/>
          </a:ln>
        </p:spPr>
      </p:pic>
      <p:pic>
        <p:nvPicPr>
          <p:cNvPr id="279" name="windowsmarket.jpg"/>
          <p:cNvPicPr>
            <a:picLocks noChangeAspect="1"/>
          </p:cNvPicPr>
          <p:nvPr/>
        </p:nvPicPr>
        <p:blipFill>
          <a:blip r:embed="rId4">
            <a:extLst/>
          </a:blip>
          <a:stretch>
            <a:fillRect/>
          </a:stretch>
        </p:blipFill>
        <p:spPr>
          <a:xfrm>
            <a:off x="841011" y="7613295"/>
            <a:ext cx="1782354" cy="1489008"/>
          </a:xfrm>
          <a:prstGeom prst="rect">
            <a:avLst/>
          </a:prstGeom>
          <a:ln w="3175">
            <a:miter lim="400000"/>
          </a:ln>
        </p:spPr>
      </p:pic>
      <p:pic>
        <p:nvPicPr>
          <p:cNvPr id="280" name="googleplay.png"/>
          <p:cNvPicPr>
            <a:picLocks noChangeAspect="1"/>
          </p:cNvPicPr>
          <p:nvPr/>
        </p:nvPicPr>
        <p:blipFill>
          <a:blip r:embed="rId5">
            <a:extLst/>
          </a:blip>
          <a:stretch>
            <a:fillRect/>
          </a:stretch>
        </p:blipFill>
        <p:spPr>
          <a:xfrm>
            <a:off x="795186" y="3608702"/>
            <a:ext cx="2665815" cy="954616"/>
          </a:xfrm>
          <a:prstGeom prst="rect">
            <a:avLst/>
          </a:prstGeom>
          <a:ln w="3175">
            <a:miter lim="400000"/>
          </a:ln>
        </p:spPr>
      </p:pic>
      <p:pic>
        <p:nvPicPr>
          <p:cNvPr id="281" name="acrobat.png"/>
          <p:cNvPicPr>
            <a:picLocks noChangeAspect="1"/>
          </p:cNvPicPr>
          <p:nvPr/>
        </p:nvPicPr>
        <p:blipFill>
          <a:blip r:embed="rId6">
            <a:extLst/>
          </a:blip>
          <a:stretch>
            <a:fillRect/>
          </a:stretch>
        </p:blipFill>
        <p:spPr>
          <a:xfrm>
            <a:off x="3564698" y="1438119"/>
            <a:ext cx="1729312" cy="1691094"/>
          </a:xfrm>
          <a:prstGeom prst="rect">
            <a:avLst/>
          </a:prstGeom>
          <a:ln w="3175">
            <a:miter lim="400000"/>
          </a:ln>
        </p:spPr>
      </p:pic>
      <p:pic>
        <p:nvPicPr>
          <p:cNvPr id="282" name="epub.png"/>
          <p:cNvPicPr>
            <a:picLocks noChangeAspect="1"/>
          </p:cNvPicPr>
          <p:nvPr/>
        </p:nvPicPr>
        <p:blipFill>
          <a:blip r:embed="rId7">
            <a:extLst/>
          </a:blip>
          <a:stretch>
            <a:fillRect/>
          </a:stretch>
        </p:blipFill>
        <p:spPr>
          <a:xfrm>
            <a:off x="6276453" y="1441798"/>
            <a:ext cx="1597475" cy="1563244"/>
          </a:xfrm>
          <a:prstGeom prst="rect">
            <a:avLst/>
          </a:prstGeom>
          <a:ln w="3175">
            <a:miter lim="400000"/>
          </a:ln>
        </p:spPr>
      </p:pic>
      <p:pic>
        <p:nvPicPr>
          <p:cNvPr id="283" name="in5.png"/>
          <p:cNvPicPr>
            <a:picLocks noChangeAspect="1"/>
          </p:cNvPicPr>
          <p:nvPr/>
        </p:nvPicPr>
        <p:blipFill>
          <a:blip r:embed="rId8">
            <a:extLst/>
          </a:blip>
          <a:stretch>
            <a:fillRect/>
          </a:stretch>
        </p:blipFill>
        <p:spPr>
          <a:xfrm>
            <a:off x="9055048" y="1618529"/>
            <a:ext cx="1378744" cy="1386513"/>
          </a:xfrm>
          <a:prstGeom prst="rect">
            <a:avLst/>
          </a:prstGeom>
          <a:ln w="3175">
            <a:miter lim="400000"/>
          </a:ln>
        </p:spPr>
      </p:pic>
      <p:pic>
        <p:nvPicPr>
          <p:cNvPr id="284" name="AppMachine_icon.png"/>
          <p:cNvPicPr>
            <a:picLocks noChangeAspect="1"/>
          </p:cNvPicPr>
          <p:nvPr/>
        </p:nvPicPr>
        <p:blipFill>
          <a:blip r:embed="rId9">
            <a:extLst/>
          </a:blip>
          <a:stretch>
            <a:fillRect/>
          </a:stretch>
        </p:blipFill>
        <p:spPr>
          <a:xfrm>
            <a:off x="933450" y="1513048"/>
            <a:ext cx="1597475" cy="1597475"/>
          </a:xfrm>
          <a:prstGeom prst="rect">
            <a:avLst/>
          </a:prstGeom>
          <a:ln w="3175">
            <a:miter lim="400000"/>
          </a:ln>
        </p:spPr>
      </p:pic>
      <p:pic>
        <p:nvPicPr>
          <p:cNvPr id="285" name="htmlfile.png"/>
          <p:cNvPicPr>
            <a:picLocks noChangeAspect="1"/>
          </p:cNvPicPr>
          <p:nvPr/>
        </p:nvPicPr>
        <p:blipFill>
          <a:blip r:embed="rId10">
            <a:extLst/>
          </a:blip>
          <a:stretch>
            <a:fillRect/>
          </a:stretch>
        </p:blipFill>
        <p:spPr>
          <a:xfrm>
            <a:off x="11201898" y="1395027"/>
            <a:ext cx="1571286" cy="1925179"/>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84"/>
                                        </p:tgtEl>
                                        <p:attrNameLst>
                                          <p:attrName>style.visibility</p:attrName>
                                        </p:attrNameLst>
                                      </p:cBhvr>
                                      <p:to>
                                        <p:strVal val="visible"/>
                                      </p:to>
                                    </p:set>
                                    <p:anim calcmode="lin" valueType="num">
                                      <p:cBhvr>
                                        <p:cTn id="7" dur="100" fill="hold"/>
                                        <p:tgtEl>
                                          <p:spTgt spid="284"/>
                                        </p:tgtEl>
                                        <p:attrNameLst>
                                          <p:attrName>ppt_w</p:attrName>
                                        </p:attrNameLst>
                                      </p:cBhvr>
                                      <p:tavLst>
                                        <p:tav tm="0">
                                          <p:val>
                                            <p:fltVal val="0"/>
                                          </p:val>
                                        </p:tav>
                                        <p:tav tm="100000">
                                          <p:val>
                                            <p:strVal val="#ppt_w"/>
                                          </p:val>
                                        </p:tav>
                                      </p:tavLst>
                                    </p:anim>
                                    <p:anim calcmode="lin" valueType="num">
                                      <p:cBhvr>
                                        <p:cTn id="8" dur="100" fill="hold"/>
                                        <p:tgtEl>
                                          <p:spTgt spid="284"/>
                                        </p:tgtEl>
                                        <p:attrNameLst>
                                          <p:attrName>ppt_h</p:attrName>
                                        </p:attrNameLst>
                                      </p:cBhvr>
                                      <p:tavLst>
                                        <p:tav tm="0">
                                          <p:val>
                                            <p:fltVal val="0"/>
                                          </p:val>
                                        </p:tav>
                                        <p:tav tm="100000">
                                          <p:val>
                                            <p:strVal val="#ppt_h"/>
                                          </p:val>
                                        </p:tav>
                                      </p:tavLst>
                                    </p:anim>
                                  </p:childTnLst>
                                </p:cTn>
                              </p:par>
                            </p:childTnLst>
                          </p:cTn>
                        </p:par>
                        <p:par>
                          <p:cTn id="9" fill="hold">
                            <p:stCondLst>
                              <p:cond delay="100"/>
                            </p:stCondLst>
                            <p:childTnLst>
                              <p:par>
                                <p:cTn id="10" presetClass="entr" nodeType="afterEffect" presetSubtype="16" presetID="23" grpId="2" fill="hold">
                                  <p:stCondLst>
                                    <p:cond delay="200"/>
                                  </p:stCondLst>
                                  <p:iterate type="el" backwards="0">
                                    <p:tmAbs val="0"/>
                                  </p:iterate>
                                  <p:childTnLst>
                                    <p:set>
                                      <p:cBhvr>
                                        <p:cTn id="11" fill="hold"/>
                                        <p:tgtEl>
                                          <p:spTgt spid="285"/>
                                        </p:tgtEl>
                                        <p:attrNameLst>
                                          <p:attrName>style.visibility</p:attrName>
                                        </p:attrNameLst>
                                      </p:cBhvr>
                                      <p:to>
                                        <p:strVal val="visible"/>
                                      </p:to>
                                    </p:set>
                                    <p:anim calcmode="lin" valueType="num">
                                      <p:cBhvr>
                                        <p:cTn id="12" dur="100" fill="hold"/>
                                        <p:tgtEl>
                                          <p:spTgt spid="285"/>
                                        </p:tgtEl>
                                        <p:attrNameLst>
                                          <p:attrName>ppt_w</p:attrName>
                                        </p:attrNameLst>
                                      </p:cBhvr>
                                      <p:tavLst>
                                        <p:tav tm="0">
                                          <p:val>
                                            <p:fltVal val="0"/>
                                          </p:val>
                                        </p:tav>
                                        <p:tav tm="100000">
                                          <p:val>
                                            <p:strVal val="#ppt_w"/>
                                          </p:val>
                                        </p:tav>
                                      </p:tavLst>
                                    </p:anim>
                                    <p:anim calcmode="lin" valueType="num">
                                      <p:cBhvr>
                                        <p:cTn id="13" dur="100" fill="hold"/>
                                        <p:tgtEl>
                                          <p:spTgt spid="285"/>
                                        </p:tgtEl>
                                        <p:attrNameLst>
                                          <p:attrName>ppt_h</p:attrName>
                                        </p:attrNameLst>
                                      </p:cBhvr>
                                      <p:tavLst>
                                        <p:tav tm="0">
                                          <p:val>
                                            <p:fltVal val="0"/>
                                          </p:val>
                                        </p:tav>
                                        <p:tav tm="100000">
                                          <p:val>
                                            <p:strVal val="#ppt_h"/>
                                          </p:val>
                                        </p:tav>
                                      </p:tavLst>
                                    </p:anim>
                                  </p:childTnLst>
                                </p:cTn>
                              </p:par>
                            </p:childTnLst>
                          </p:cTn>
                        </p:par>
                        <p:par>
                          <p:cTn id="14" fill="hold">
                            <p:stCondLst>
                              <p:cond delay="400"/>
                            </p:stCondLst>
                            <p:childTnLst>
                              <p:par>
                                <p:cTn id="15" presetClass="entr" nodeType="afterEffect" presetSubtype="16" presetID="23" grpId="3" fill="hold">
                                  <p:stCondLst>
                                    <p:cond delay="0"/>
                                  </p:stCondLst>
                                  <p:iterate type="el" backwards="0">
                                    <p:tmAbs val="0"/>
                                  </p:iterate>
                                  <p:childTnLst>
                                    <p:set>
                                      <p:cBhvr>
                                        <p:cTn id="16" fill="hold"/>
                                        <p:tgtEl>
                                          <p:spTgt spid="281"/>
                                        </p:tgtEl>
                                        <p:attrNameLst>
                                          <p:attrName>style.visibility</p:attrName>
                                        </p:attrNameLst>
                                      </p:cBhvr>
                                      <p:to>
                                        <p:strVal val="visible"/>
                                      </p:to>
                                    </p:set>
                                    <p:anim calcmode="lin" valueType="num">
                                      <p:cBhvr>
                                        <p:cTn id="17" dur="100" fill="hold"/>
                                        <p:tgtEl>
                                          <p:spTgt spid="281"/>
                                        </p:tgtEl>
                                        <p:attrNameLst>
                                          <p:attrName>ppt_w</p:attrName>
                                        </p:attrNameLst>
                                      </p:cBhvr>
                                      <p:tavLst>
                                        <p:tav tm="0">
                                          <p:val>
                                            <p:fltVal val="0"/>
                                          </p:val>
                                        </p:tav>
                                        <p:tav tm="100000">
                                          <p:val>
                                            <p:strVal val="#ppt_w"/>
                                          </p:val>
                                        </p:tav>
                                      </p:tavLst>
                                    </p:anim>
                                    <p:anim calcmode="lin" valueType="num">
                                      <p:cBhvr>
                                        <p:cTn id="18" dur="100" fill="hold"/>
                                        <p:tgtEl>
                                          <p:spTgt spid="281"/>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Class="entr" nodeType="afterEffect" presetSubtype="16" presetID="23" grpId="4" fill="hold">
                                  <p:stCondLst>
                                    <p:cond delay="0"/>
                                  </p:stCondLst>
                                  <p:iterate type="el" backwards="0">
                                    <p:tmAbs val="0"/>
                                  </p:iterate>
                                  <p:childTnLst>
                                    <p:set>
                                      <p:cBhvr>
                                        <p:cTn id="21" fill="hold"/>
                                        <p:tgtEl>
                                          <p:spTgt spid="282"/>
                                        </p:tgtEl>
                                        <p:attrNameLst>
                                          <p:attrName>style.visibility</p:attrName>
                                        </p:attrNameLst>
                                      </p:cBhvr>
                                      <p:to>
                                        <p:strVal val="visible"/>
                                      </p:to>
                                    </p:set>
                                    <p:anim calcmode="lin" valueType="num">
                                      <p:cBhvr>
                                        <p:cTn id="22" dur="100" fill="hold"/>
                                        <p:tgtEl>
                                          <p:spTgt spid="282"/>
                                        </p:tgtEl>
                                        <p:attrNameLst>
                                          <p:attrName>ppt_w</p:attrName>
                                        </p:attrNameLst>
                                      </p:cBhvr>
                                      <p:tavLst>
                                        <p:tav tm="0">
                                          <p:val>
                                            <p:fltVal val="0"/>
                                          </p:val>
                                        </p:tav>
                                        <p:tav tm="100000">
                                          <p:val>
                                            <p:strVal val="#ppt_w"/>
                                          </p:val>
                                        </p:tav>
                                      </p:tavLst>
                                    </p:anim>
                                    <p:anim calcmode="lin" valueType="num">
                                      <p:cBhvr>
                                        <p:cTn id="23" dur="100" fill="hold"/>
                                        <p:tgtEl>
                                          <p:spTgt spid="282"/>
                                        </p:tgtEl>
                                        <p:attrNameLst>
                                          <p:attrName>ppt_h</p:attrName>
                                        </p:attrNameLst>
                                      </p:cBhvr>
                                      <p:tavLst>
                                        <p:tav tm="0">
                                          <p:val>
                                            <p:fltVal val="0"/>
                                          </p:val>
                                        </p:tav>
                                        <p:tav tm="100000">
                                          <p:val>
                                            <p:strVal val="#ppt_h"/>
                                          </p:val>
                                        </p:tav>
                                      </p:tavLst>
                                    </p:anim>
                                  </p:childTnLst>
                                </p:cTn>
                              </p:par>
                            </p:childTnLst>
                          </p:cTn>
                        </p:par>
                        <p:par>
                          <p:cTn id="24" fill="hold">
                            <p:stCondLst>
                              <p:cond delay="600"/>
                            </p:stCondLst>
                            <p:childTnLst>
                              <p:par>
                                <p:cTn id="25" presetClass="entr" nodeType="afterEffect" presetSubtype="16" presetID="23" grpId="5" fill="hold">
                                  <p:stCondLst>
                                    <p:cond delay="0"/>
                                  </p:stCondLst>
                                  <p:iterate type="el" backwards="0">
                                    <p:tmAbs val="0"/>
                                  </p:iterate>
                                  <p:childTnLst>
                                    <p:set>
                                      <p:cBhvr>
                                        <p:cTn id="26" fill="hold"/>
                                        <p:tgtEl>
                                          <p:spTgt spid="283"/>
                                        </p:tgtEl>
                                        <p:attrNameLst>
                                          <p:attrName>style.visibility</p:attrName>
                                        </p:attrNameLst>
                                      </p:cBhvr>
                                      <p:to>
                                        <p:strVal val="visible"/>
                                      </p:to>
                                    </p:set>
                                    <p:anim calcmode="lin" valueType="num">
                                      <p:cBhvr>
                                        <p:cTn id="27" dur="100" fill="hold"/>
                                        <p:tgtEl>
                                          <p:spTgt spid="283"/>
                                        </p:tgtEl>
                                        <p:attrNameLst>
                                          <p:attrName>ppt_w</p:attrName>
                                        </p:attrNameLst>
                                      </p:cBhvr>
                                      <p:tavLst>
                                        <p:tav tm="0">
                                          <p:val>
                                            <p:fltVal val="0"/>
                                          </p:val>
                                        </p:tav>
                                        <p:tav tm="100000">
                                          <p:val>
                                            <p:strVal val="#ppt_w"/>
                                          </p:val>
                                        </p:tav>
                                      </p:tavLst>
                                    </p:anim>
                                    <p:anim calcmode="lin" valueType="num">
                                      <p:cBhvr>
                                        <p:cTn id="28" dur="100" fill="hold"/>
                                        <p:tgtEl>
                                          <p:spTgt spid="283"/>
                                        </p:tgtEl>
                                        <p:attrNameLst>
                                          <p:attrName>ppt_h</p:attrName>
                                        </p:attrNameLst>
                                      </p:cBhvr>
                                      <p:tavLst>
                                        <p:tav tm="0">
                                          <p:val>
                                            <p:fltVal val="0"/>
                                          </p:val>
                                        </p:tav>
                                        <p:tav tm="100000">
                                          <p:val>
                                            <p:strVal val="#ppt_h"/>
                                          </p:val>
                                        </p:tav>
                                      </p:tavLst>
                                    </p:anim>
                                  </p:childTnLst>
                                </p:cTn>
                              </p:par>
                            </p:childTnLst>
                          </p:cTn>
                        </p:par>
                        <p:par>
                          <p:cTn id="29" fill="hold">
                            <p:stCondLst>
                              <p:cond delay="700"/>
                            </p:stCondLst>
                            <p:childTnLst>
                              <p:par>
                                <p:cTn id="30" presetClass="entr" nodeType="afterEffect" presetSubtype="16" presetID="23" grpId="6" fill="hold">
                                  <p:stCondLst>
                                    <p:cond delay="0"/>
                                  </p:stCondLst>
                                  <p:iterate type="el" backwards="0">
                                    <p:tmAbs val="0"/>
                                  </p:iterate>
                                  <p:childTnLst>
                                    <p:set>
                                      <p:cBhvr>
                                        <p:cTn id="31" fill="hold"/>
                                        <p:tgtEl>
                                          <p:spTgt spid="280"/>
                                        </p:tgtEl>
                                        <p:attrNameLst>
                                          <p:attrName>style.visibility</p:attrName>
                                        </p:attrNameLst>
                                      </p:cBhvr>
                                      <p:to>
                                        <p:strVal val="visible"/>
                                      </p:to>
                                    </p:set>
                                    <p:anim calcmode="lin" valueType="num">
                                      <p:cBhvr>
                                        <p:cTn id="32" dur="100" fill="hold"/>
                                        <p:tgtEl>
                                          <p:spTgt spid="280"/>
                                        </p:tgtEl>
                                        <p:attrNameLst>
                                          <p:attrName>ppt_w</p:attrName>
                                        </p:attrNameLst>
                                      </p:cBhvr>
                                      <p:tavLst>
                                        <p:tav tm="0">
                                          <p:val>
                                            <p:fltVal val="0"/>
                                          </p:val>
                                        </p:tav>
                                        <p:tav tm="100000">
                                          <p:val>
                                            <p:strVal val="#ppt_w"/>
                                          </p:val>
                                        </p:tav>
                                      </p:tavLst>
                                    </p:anim>
                                    <p:anim calcmode="lin" valueType="num">
                                      <p:cBhvr>
                                        <p:cTn id="33" dur="100" fill="hold"/>
                                        <p:tgtEl>
                                          <p:spTgt spid="280"/>
                                        </p:tgtEl>
                                        <p:attrNameLst>
                                          <p:attrName>ppt_h</p:attrName>
                                        </p:attrNameLst>
                                      </p:cBhvr>
                                      <p:tavLst>
                                        <p:tav tm="0">
                                          <p:val>
                                            <p:fltVal val="0"/>
                                          </p:val>
                                        </p:tav>
                                        <p:tav tm="100000">
                                          <p:val>
                                            <p:strVal val="#ppt_h"/>
                                          </p:val>
                                        </p:tav>
                                      </p:tavLst>
                                    </p:anim>
                                  </p:childTnLst>
                                </p:cTn>
                              </p:par>
                            </p:childTnLst>
                          </p:cTn>
                        </p:par>
                        <p:par>
                          <p:cTn id="34" fill="hold">
                            <p:stCondLst>
                              <p:cond delay="800"/>
                            </p:stCondLst>
                            <p:childTnLst>
                              <p:par>
                                <p:cTn id="35" presetClass="entr" nodeType="afterEffect" presetSubtype="16" presetID="23" grpId="7" fill="hold">
                                  <p:stCondLst>
                                    <p:cond delay="0"/>
                                  </p:stCondLst>
                                  <p:iterate type="el" backwards="0">
                                    <p:tmAbs val="0"/>
                                  </p:iterate>
                                  <p:childTnLst>
                                    <p:set>
                                      <p:cBhvr>
                                        <p:cTn id="36" fill="hold"/>
                                        <p:tgtEl>
                                          <p:spTgt spid="278"/>
                                        </p:tgtEl>
                                        <p:attrNameLst>
                                          <p:attrName>style.visibility</p:attrName>
                                        </p:attrNameLst>
                                      </p:cBhvr>
                                      <p:to>
                                        <p:strVal val="visible"/>
                                      </p:to>
                                    </p:set>
                                    <p:anim calcmode="lin" valueType="num">
                                      <p:cBhvr>
                                        <p:cTn id="37" dur="100" fill="hold"/>
                                        <p:tgtEl>
                                          <p:spTgt spid="278"/>
                                        </p:tgtEl>
                                        <p:attrNameLst>
                                          <p:attrName>ppt_w</p:attrName>
                                        </p:attrNameLst>
                                      </p:cBhvr>
                                      <p:tavLst>
                                        <p:tav tm="0">
                                          <p:val>
                                            <p:fltVal val="0"/>
                                          </p:val>
                                        </p:tav>
                                        <p:tav tm="100000">
                                          <p:val>
                                            <p:strVal val="#ppt_w"/>
                                          </p:val>
                                        </p:tav>
                                      </p:tavLst>
                                    </p:anim>
                                    <p:anim calcmode="lin" valueType="num">
                                      <p:cBhvr>
                                        <p:cTn id="38" dur="100" fill="hold"/>
                                        <p:tgtEl>
                                          <p:spTgt spid="278"/>
                                        </p:tgtEl>
                                        <p:attrNameLst>
                                          <p:attrName>ppt_h</p:attrName>
                                        </p:attrNameLst>
                                      </p:cBhvr>
                                      <p:tavLst>
                                        <p:tav tm="0">
                                          <p:val>
                                            <p:fltVal val="0"/>
                                          </p:val>
                                        </p:tav>
                                        <p:tav tm="100000">
                                          <p:val>
                                            <p:strVal val="#ppt_h"/>
                                          </p:val>
                                        </p:tav>
                                      </p:tavLst>
                                    </p:anim>
                                  </p:childTnLst>
                                </p:cTn>
                              </p:par>
                            </p:childTnLst>
                          </p:cTn>
                        </p:par>
                        <p:par>
                          <p:cTn id="39" fill="hold">
                            <p:stCondLst>
                              <p:cond delay="900"/>
                            </p:stCondLst>
                            <p:childTnLst>
                              <p:par>
                                <p:cTn id="40" presetClass="entr" nodeType="afterEffect" presetSubtype="16" presetID="23" grpId="8" fill="hold">
                                  <p:stCondLst>
                                    <p:cond delay="0"/>
                                  </p:stCondLst>
                                  <p:iterate type="el" backwards="0">
                                    <p:tmAbs val="0"/>
                                  </p:iterate>
                                  <p:childTnLst>
                                    <p:set>
                                      <p:cBhvr>
                                        <p:cTn id="41" fill="hold"/>
                                        <p:tgtEl>
                                          <p:spTgt spid="279"/>
                                        </p:tgtEl>
                                        <p:attrNameLst>
                                          <p:attrName>style.visibility</p:attrName>
                                        </p:attrNameLst>
                                      </p:cBhvr>
                                      <p:to>
                                        <p:strVal val="visible"/>
                                      </p:to>
                                    </p:set>
                                    <p:anim calcmode="lin" valueType="num">
                                      <p:cBhvr>
                                        <p:cTn id="42" dur="100" fill="hold"/>
                                        <p:tgtEl>
                                          <p:spTgt spid="279"/>
                                        </p:tgtEl>
                                        <p:attrNameLst>
                                          <p:attrName>ppt_w</p:attrName>
                                        </p:attrNameLst>
                                      </p:cBhvr>
                                      <p:tavLst>
                                        <p:tav tm="0">
                                          <p:val>
                                            <p:fltVal val="0"/>
                                          </p:val>
                                        </p:tav>
                                        <p:tav tm="100000">
                                          <p:val>
                                            <p:strVal val="#ppt_w"/>
                                          </p:val>
                                        </p:tav>
                                      </p:tavLst>
                                    </p:anim>
                                    <p:anim calcmode="lin" valueType="num">
                                      <p:cBhvr>
                                        <p:cTn id="43" dur="100" fill="hold"/>
                                        <p:tgtEl>
                                          <p:spTgt spid="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8"/>
      <p:bldP build="whole" bldLvl="1" animBg="1" rev="0" advAuto="0" spid="285" grpId="2"/>
      <p:bldP build="whole" bldLvl="1" animBg="1" rev="0" advAuto="0" spid="284" grpId="1"/>
      <p:bldP build="whole" bldLvl="1" animBg="1" rev="0" advAuto="0" spid="280" grpId="6"/>
      <p:bldP build="whole" bldLvl="1" animBg="1" rev="0" advAuto="0" spid="283" grpId="5"/>
      <p:bldP build="whole" bldLvl="1" animBg="1" rev="0" advAuto="0" spid="282" grpId="4"/>
      <p:bldP build="whole" bldLvl="1" animBg="1" rev="0" advAuto="0" spid="281" grpId="3"/>
      <p:bldP build="whole" bldLvl="1" animBg="1" rev="0" advAuto="0" spid="278" grpId="7"/>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prstGeom prst="rect">
            <a:avLst/>
          </a:prstGeom>
        </p:spPr>
        <p:txBody>
          <a:bodyPr/>
          <a:lstStyle/>
          <a:p>
            <a:pPr defTabSz="403097">
              <a:defRPr sz="11454"/>
            </a:pPr>
            <a:r>
              <a:t>App</a:t>
            </a:r>
            <a:r>
              <a:rPr sz="6210"/>
              <a:t>s</a:t>
            </a:r>
          </a:p>
        </p:txBody>
      </p:sp>
      <p:sp>
        <p:nvSpPr>
          <p:cNvPr id="290" name="Shape 290"/>
          <p:cNvSpPr/>
          <p:nvPr>
            <p:ph type="body" sz="quarter" idx="1"/>
          </p:nvPr>
        </p:nvSpPr>
        <p:spPr>
          <a:prstGeom prst="rect">
            <a:avLst/>
          </a:prstGeom>
        </p:spPr>
        <p:txBody>
          <a:bodyPr/>
          <a:lstStyle/>
          <a:p>
            <a:pPr/>
            <a:r>
              <a:t> </a:t>
            </a:r>
          </a:p>
        </p:txBody>
      </p:sp>
      <p:sp>
        <p:nvSpPr>
          <p:cNvPr id="291" name="Shape 29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2" name="apple-download-on-the-app-store-logo-478x180b.png"/>
          <p:cNvPicPr>
            <a:picLocks noChangeAspect="1"/>
          </p:cNvPicPr>
          <p:nvPr/>
        </p:nvPicPr>
        <p:blipFill>
          <a:blip r:embed="rId3">
            <a:extLst/>
          </a:blip>
          <a:stretch>
            <a:fillRect/>
          </a:stretch>
        </p:blipFill>
        <p:spPr>
          <a:xfrm>
            <a:off x="56668" y="4989910"/>
            <a:ext cx="3954142" cy="1489008"/>
          </a:xfrm>
          <a:prstGeom prst="rect">
            <a:avLst/>
          </a:prstGeom>
          <a:ln w="3175">
            <a:miter lim="400000"/>
          </a:ln>
        </p:spPr>
      </p:pic>
      <p:pic>
        <p:nvPicPr>
          <p:cNvPr id="293" name="windowsmarket.jpg"/>
          <p:cNvPicPr>
            <a:picLocks noChangeAspect="1"/>
          </p:cNvPicPr>
          <p:nvPr/>
        </p:nvPicPr>
        <p:blipFill>
          <a:blip r:embed="rId4">
            <a:extLst/>
          </a:blip>
          <a:stretch>
            <a:fillRect/>
          </a:stretch>
        </p:blipFill>
        <p:spPr>
          <a:xfrm>
            <a:off x="841011" y="7613295"/>
            <a:ext cx="1782354" cy="1489008"/>
          </a:xfrm>
          <a:prstGeom prst="rect">
            <a:avLst/>
          </a:prstGeom>
          <a:ln w="3175">
            <a:miter lim="400000"/>
          </a:ln>
        </p:spPr>
      </p:pic>
      <p:pic>
        <p:nvPicPr>
          <p:cNvPr id="294" name="googleplay.png"/>
          <p:cNvPicPr>
            <a:picLocks noChangeAspect="1"/>
          </p:cNvPicPr>
          <p:nvPr/>
        </p:nvPicPr>
        <p:blipFill>
          <a:blip r:embed="rId5">
            <a:extLst/>
          </a:blip>
          <a:stretch>
            <a:fillRect/>
          </a:stretch>
        </p:blipFill>
        <p:spPr>
          <a:xfrm>
            <a:off x="795186" y="3608702"/>
            <a:ext cx="2665815" cy="954616"/>
          </a:xfrm>
          <a:prstGeom prst="rect">
            <a:avLst/>
          </a:prstGeom>
          <a:ln w="3175">
            <a:miter lim="400000"/>
          </a:ln>
        </p:spPr>
      </p:pic>
      <p:sp>
        <p:nvSpPr>
          <p:cNvPr id="295" name="Shape 295"/>
          <p:cNvSpPr/>
          <p:nvPr/>
        </p:nvSpPr>
        <p:spPr>
          <a:xfrm>
            <a:off x="62608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Magazine, newspaper, app</a:t>
            </a:r>
          </a:p>
        </p:txBody>
      </p:sp>
      <p:sp>
        <p:nvSpPr>
          <p:cNvPr id="296" name="Shape 296"/>
          <p:cNvSpPr/>
          <p:nvPr/>
        </p:nvSpPr>
        <p:spPr>
          <a:xfrm>
            <a:off x="5988309" y="5460063"/>
            <a:ext cx="6167012" cy="255875"/>
          </a:xfrm>
          <a:prstGeom prst="rect">
            <a:avLst/>
          </a:prstGeom>
          <a:solidFill>
            <a:srgbClr val="222222">
              <a:alpha val="0"/>
            </a:srgbClr>
          </a:solidFill>
          <a:ln w="3175">
            <a:miter lim="400000"/>
          </a:ln>
        </p:spPr>
        <p:txBody>
          <a:bodyPr lIns="28575" tIns="28575" rIns="28575" bIns="28575" anchor="ctr"/>
          <a:lstStyle/>
          <a:p>
            <a:pPr algn="ctr">
              <a:lnSpc>
                <a:spcPct val="80000"/>
              </a:lnSpc>
              <a:spcBef>
                <a:spcPts val="0"/>
              </a:spcBef>
              <a:defRPr cap="all" sz="2400">
                <a:solidFill>
                  <a:srgbClr val="FFFFFF"/>
                </a:solidFill>
                <a:latin typeface="+mn-lt"/>
                <a:ea typeface="+mn-ea"/>
                <a:cs typeface="+mn-cs"/>
                <a:sym typeface="DIN Condensed"/>
              </a:defRPr>
            </a:pPr>
          </a:p>
        </p:txBody>
      </p:sp>
      <p:sp>
        <p:nvSpPr>
          <p:cNvPr id="297" name="Shape 297"/>
          <p:cNvSpPr/>
          <p:nvPr/>
        </p:nvSpPr>
        <p:spPr>
          <a:xfrm>
            <a:off x="6229730" y="1882378"/>
            <a:ext cx="3997935" cy="50863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Layout</a:t>
            </a:r>
          </a:p>
          <a:p>
            <a:pPr lvl="1" marL="758264" indent="-313764">
              <a:spcBef>
                <a:spcPts val="0"/>
              </a:spcBef>
              <a:buClr>
                <a:schemeClr val="accent1"/>
              </a:buClr>
              <a:buSzPct val="104999"/>
              <a:buFont typeface="Avenir Next"/>
              <a:buChar char="‣"/>
              <a:defRPr sz="2400">
                <a:solidFill>
                  <a:srgbClr val="A6AAA9"/>
                </a:solidFill>
              </a:defRPr>
            </a:pPr>
            <a:r>
              <a:t>Vaste vorm</a:t>
            </a:r>
          </a:p>
          <a:p>
            <a:pPr lvl="1" marL="758264" indent="-313764">
              <a:spcBef>
                <a:spcPts val="0"/>
              </a:spcBef>
              <a:buClr>
                <a:schemeClr val="accent1"/>
              </a:buClr>
              <a:buSzPct val="104999"/>
              <a:buFont typeface="Avenir Next"/>
              <a:buChar char="‣"/>
              <a:defRPr sz="2400">
                <a:solidFill>
                  <a:srgbClr val="A6AAA9"/>
                </a:solidFill>
              </a:defRPr>
            </a:pPr>
            <a:r>
              <a:t>Opnieuw lay-outs</a:t>
            </a:r>
          </a:p>
          <a:p>
            <a:pPr lvl="1" marL="758264" indent="-313764">
              <a:spcBef>
                <a:spcPts val="0"/>
              </a:spcBef>
              <a:buClr>
                <a:schemeClr val="accent1"/>
              </a:buClr>
              <a:buSzPct val="104999"/>
              <a:buFont typeface="Avenir Next"/>
              <a:buChar char="‣"/>
              <a:defRPr sz="2400">
                <a:solidFill>
                  <a:srgbClr val="A6AAA9"/>
                </a:solidFill>
              </a:defRPr>
            </a:pPr>
            <a:r>
              <a:t>Staand en/of liggend</a:t>
            </a:r>
          </a:p>
          <a:p>
            <a:pPr marL="313764" indent="-313764">
              <a:spcBef>
                <a:spcPts val="0"/>
              </a:spcBef>
              <a:buClr>
                <a:schemeClr val="accent1"/>
              </a:buClr>
              <a:buSzPct val="104999"/>
              <a:buFont typeface="Avenir Next"/>
              <a:buChar char="‣"/>
              <a:defRPr sz="2400">
                <a:solidFill>
                  <a:srgbClr val="A6AAA9"/>
                </a:solidFill>
              </a:defRPr>
            </a:pPr>
            <a:r>
              <a:t>Beveiligd tegen kopiëren</a:t>
            </a:r>
          </a:p>
          <a:p>
            <a:pPr marL="313764" indent="-313764">
              <a:spcBef>
                <a:spcPts val="0"/>
              </a:spcBef>
              <a:buClr>
                <a:schemeClr val="accent1"/>
              </a:buClr>
              <a:buSzPct val="104999"/>
              <a:buFont typeface="Avenir Next"/>
              <a:buChar char="‣"/>
              <a:defRPr sz="2400">
                <a:solidFill>
                  <a:srgbClr val="A6AAA9"/>
                </a:solidFill>
              </a:defRPr>
            </a:pPr>
            <a:r>
              <a:t>Techniek</a:t>
            </a:r>
          </a:p>
          <a:p>
            <a:pPr marL="313764" indent="-313764">
              <a:spcBef>
                <a:spcPts val="0"/>
              </a:spcBef>
              <a:buClr>
                <a:schemeClr val="accent1"/>
              </a:buClr>
              <a:buSzPct val="104999"/>
              <a:buFont typeface="Avenir Next"/>
              <a:buChar char="‣"/>
              <a:defRPr sz="2400">
                <a:solidFill>
                  <a:srgbClr val="A6AAA9"/>
                </a:solidFill>
              </a:defRPr>
            </a:pPr>
            <a:r>
              <a:t>Analytics</a:t>
            </a:r>
          </a:p>
          <a:p>
            <a:pPr marL="313764" indent="-313764">
              <a:spcBef>
                <a:spcPts val="0"/>
              </a:spcBef>
              <a:buClr>
                <a:schemeClr val="accent1"/>
              </a:buClr>
              <a:buSzPct val="104999"/>
              <a:buFont typeface="Avenir Next"/>
              <a:buChar char="‣"/>
              <a:defRPr sz="2400">
                <a:solidFill>
                  <a:srgbClr val="A6AAA9"/>
                </a:solidFill>
              </a:defRPr>
            </a:pPr>
            <a:r>
              <a:t>Online en Offline</a:t>
            </a:r>
          </a:p>
          <a:p>
            <a:pPr marL="313764" indent="-313764">
              <a:spcBef>
                <a:spcPts val="0"/>
              </a:spcBef>
              <a:buClr>
                <a:schemeClr val="accent1"/>
              </a:buClr>
              <a:buSzPct val="104999"/>
              <a:buFont typeface="Avenir Next"/>
              <a:buChar char="‣"/>
              <a:defRPr sz="2400">
                <a:solidFill>
                  <a:srgbClr val="A6AAA9"/>
                </a:solidFill>
              </a:defRPr>
            </a:pPr>
            <a:r>
              <a:t>Operating System</a:t>
            </a:r>
          </a:p>
          <a:p>
            <a:pPr marL="313764" indent="-313764">
              <a:spcBef>
                <a:spcPts val="0"/>
              </a:spcBef>
              <a:buClr>
                <a:schemeClr val="accent1"/>
              </a:buClr>
              <a:buSzPct val="104999"/>
              <a:buFont typeface="Avenir Next"/>
              <a:buChar char="‣"/>
              <a:defRPr sz="2400">
                <a:solidFill>
                  <a:srgbClr val="A6AAA9"/>
                </a:solidFill>
              </a:defRPr>
            </a:pPr>
            <a:r>
              <a:t>Abonnementen</a:t>
            </a:r>
          </a:p>
          <a:p>
            <a:pPr marL="313764" indent="-313764">
              <a:spcBef>
                <a:spcPts val="0"/>
              </a:spcBef>
              <a:buClr>
                <a:schemeClr val="accent1"/>
              </a:buClr>
              <a:buSzPct val="104999"/>
              <a:buFont typeface="Avenir Next"/>
              <a:buChar char="‣"/>
              <a:defRPr sz="2400">
                <a:solidFill>
                  <a:srgbClr val="A6AAA9"/>
                </a:solidFill>
              </a:defRPr>
            </a:pPr>
            <a:r>
              <a:t>Hostingkosten</a:t>
            </a:r>
          </a:p>
          <a:p>
            <a:pPr marL="313764" indent="-313764">
              <a:spcBef>
                <a:spcPts val="0"/>
              </a:spcBef>
              <a:buClr>
                <a:schemeClr val="accent1"/>
              </a:buClr>
              <a:buSzPct val="104999"/>
              <a:buFont typeface="Avenir Next"/>
              <a:buChar char="‣"/>
              <a:defRPr sz="2400">
                <a:solidFill>
                  <a:srgbClr val="A6AAA9"/>
                </a:solidFill>
              </a:defRPr>
            </a:pPr>
            <a:r>
              <a:t>HTMLversie</a:t>
            </a:r>
          </a:p>
        </p:txBody>
      </p:sp>
      <p:sp>
        <p:nvSpPr>
          <p:cNvPr id="298" name="Shape 298"/>
          <p:cNvSpPr/>
          <p:nvPr/>
        </p:nvSpPr>
        <p:spPr>
          <a:xfrm>
            <a:off x="784115" y="6308088"/>
            <a:ext cx="4157649" cy="25717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Aquafadas</a:t>
            </a:r>
          </a:p>
          <a:p>
            <a:pPr marL="313764" indent="-313764">
              <a:spcBef>
                <a:spcPts val="0"/>
              </a:spcBef>
              <a:buClr>
                <a:schemeClr val="accent1"/>
              </a:buClr>
              <a:buSzPct val="104999"/>
              <a:buFont typeface="Avenir Next"/>
              <a:buChar char="-"/>
              <a:defRPr sz="2400">
                <a:solidFill>
                  <a:srgbClr val="A6AAA9"/>
                </a:solidFill>
              </a:defRPr>
            </a:pPr>
            <a:r>
              <a:t>Mag+</a:t>
            </a:r>
          </a:p>
          <a:p>
            <a:pPr marL="313764" indent="-313764">
              <a:spcBef>
                <a:spcPts val="0"/>
              </a:spcBef>
              <a:buClr>
                <a:schemeClr val="accent1"/>
              </a:buClr>
              <a:buSzPct val="104999"/>
              <a:buFont typeface="Avenir Next"/>
              <a:buChar char="-"/>
              <a:defRPr sz="2400">
                <a:solidFill>
                  <a:srgbClr val="A6AAA9"/>
                </a:solidFill>
              </a:defRPr>
            </a:pPr>
            <a:r>
              <a:t>Twixl Publisher</a:t>
            </a:r>
          </a:p>
          <a:p>
            <a:pPr marL="313764" indent="-313764">
              <a:spcBef>
                <a:spcPts val="0"/>
              </a:spcBef>
              <a:buClr>
                <a:schemeClr val="accent1"/>
              </a:buClr>
              <a:buSzPct val="104999"/>
              <a:buFont typeface="Avenir Next"/>
              <a:buChar char="-"/>
              <a:defRPr sz="2400">
                <a:solidFill>
                  <a:srgbClr val="A6AAA9"/>
                </a:solidFill>
              </a:defRPr>
            </a:pPr>
            <a:r>
              <a:t>Layergloss</a:t>
            </a:r>
          </a:p>
          <a:p>
            <a:pPr marL="313764" indent="-313764">
              <a:spcBef>
                <a:spcPts val="0"/>
              </a:spcBef>
              <a:buClr>
                <a:schemeClr val="accent1"/>
              </a:buClr>
              <a:buSzPct val="104999"/>
              <a:buFont typeface="Avenir Next"/>
              <a:buChar char="-"/>
              <a:defRPr sz="2400">
                <a:solidFill>
                  <a:srgbClr val="A6AAA9"/>
                </a:solidFill>
              </a:defRPr>
            </a:pPr>
            <a:r>
              <a:t>Digital Publishing Solution</a:t>
            </a:r>
          </a:p>
          <a:p>
            <a:pPr marL="313764" indent="-313764">
              <a:spcBef>
                <a:spcPts val="0"/>
              </a:spcBef>
              <a:buClr>
                <a:schemeClr val="accent1"/>
              </a:buClr>
              <a:buSzPct val="104999"/>
              <a:buFont typeface="Avenir Next"/>
              <a:buChar char="-"/>
              <a:defRPr sz="2400">
                <a:solidFill>
                  <a:srgbClr val="A6AAA9"/>
                </a:solidFill>
              </a:defRPr>
            </a:pPr>
            <a:r>
              <a:t>Woodwing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mph" nodeType="afterEffect" presetID="9" grpId="1" fill="hold">
                                  <p:stCondLst>
                                    <p:cond delay="0"/>
                                  </p:stCondLst>
                                  <p:childTnLst>
                                    <p:set>
                                      <p:cBhvr>
                                        <p:cTn id="6" dur="indefinite" fill="hold"/>
                                        <p:tgtEl>
                                          <p:spTgt spid="296"/>
                                        </p:tgtEl>
                                        <p:attrNameLst>
                                          <p:attrName>style.opacity</p:attrName>
                                        </p:attrNameLst>
                                      </p:cBhvr>
                                      <p:to>
                                        <p:strVal val="0.00"/>
                                      </p:to>
                                    </p:set>
                                    <p:animEffect filter="image" prLst="opacity: 0.00; ">
                                      <p:cBhvr>
                                        <p:cTn id="7" dur="indefinite" fill="hold"/>
                                        <p:tgtEl>
                                          <p:spTgt spid="296"/>
                                        </p:tgtEl>
                                      </p:cBhvr>
                                    </p:animEffect>
                                  </p:childTnLst>
                                </p:cTn>
                              </p:par>
                            </p:childTnLst>
                          </p:cTn>
                        </p:par>
                        <p:par>
                          <p:cTn id="8" fill="hold">
                            <p:stCondLst>
                              <p:cond delay="0"/>
                            </p:stCondLst>
                            <p:childTnLst>
                              <p:par>
                                <p:cTn id="9" presetClass="emph" nodeType="afterEffect" presetID="9" grpId="2" fill="hold">
                                  <p:stCondLst>
                                    <p:cond delay="0"/>
                                  </p:stCondLst>
                                  <p:childTnLst>
                                    <p:set>
                                      <p:cBhvr>
                                        <p:cTn id="10" dur="indefinite" fill="hold"/>
                                        <p:tgtEl>
                                          <p:spTgt spid="296"/>
                                        </p:tgtEl>
                                        <p:attrNameLst>
                                          <p:attrName>style.opacity</p:attrName>
                                        </p:attrNameLst>
                                      </p:cBhvr>
                                      <p:to>
                                        <p:strVal val="1.00"/>
                                      </p:to>
                                    </p:set>
                                    <p:animEffect filter="image" prLst="opacity: 1.00; ">
                                      <p:cBhvr>
                                        <p:cTn id="11" dur="indefinite" fill="hold"/>
                                        <p:tgtEl>
                                          <p:spTgt spid="296"/>
                                        </p:tgtEl>
                                      </p:cBhvr>
                                    </p:animEffect>
                                  </p:childTnLst>
                                </p:cTn>
                              </p:par>
                            </p:childTnLst>
                          </p:cTn>
                        </p:par>
                        <p:par>
                          <p:cTn id="12" fill="hold">
                            <p:stCondLst>
                              <p:cond delay="0"/>
                            </p:stCondLst>
                            <p:childTnLst>
                              <p:par>
                                <p:cTn id="13" presetClass="path" nodeType="afterEffect" presetSubtype="0" presetID="-1" grpId="3" accel="50000" decel="50000" fill="hold">
                                  <p:stCondLst>
                                    <p:cond delay="0"/>
                                  </p:stCondLst>
                                  <p:childTnLst>
                                    <p:animMotion path="M 0.000000 0.000000 L 0.001389 0.202487" origin="layout" pathEditMode="relative">
                                      <p:cBhvr>
                                        <p:cTn id="14" dur="1000" fill="hold"/>
                                        <p:tgtEl>
                                          <p:spTgt spid="289"/>
                                        </p:tgtEl>
                                        <p:attrNameLst>
                                          <p:attrName>ppt_x</p:attrName>
                                          <p:attrName>ppt_y</p:attrName>
                                        </p:attrNameLst>
                                      </p:cBhvr>
                                    </p:animMotion>
                                  </p:childTnLst>
                                </p:cTn>
                              </p:par>
                            </p:childTnLst>
                          </p:cTn>
                        </p:par>
                        <p:par>
                          <p:cTn id="15" fill="hold">
                            <p:stCondLst>
                              <p:cond delay="1000"/>
                            </p:stCondLst>
                            <p:childTnLst>
                              <p:par>
                                <p:cTn id="16" presetClass="entr" nodeType="afterEffect" presetSubtype="0" presetID="1" grpId="4" fill="hold">
                                  <p:stCondLst>
                                    <p:cond delay="0"/>
                                  </p:stCondLst>
                                  <p:iterate type="lt" backwards="0">
                                    <p:tmAbs val="100"/>
                                  </p:iterate>
                                  <p:childTnLst>
                                    <p:set>
                                      <p:cBhvr>
                                        <p:cTn id="17" fill="hold"/>
                                        <p:tgtEl>
                                          <p:spTgt spid="29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path" nodeType="clickEffect" presetSubtype="0" presetID="-1" grpId="5" accel="50000" decel="50000" fill="hold">
                                  <p:stCondLst>
                                    <p:cond delay="0"/>
                                  </p:stCondLst>
                                  <p:childTnLst>
                                    <p:animMotion path="M 0.000000 0.000000 L 0.084188 -0.342551" origin="layout" pathEditMode="relative">
                                      <p:cBhvr>
                                        <p:cTn id="21" dur="400" fill="hold"/>
                                        <p:tgtEl>
                                          <p:spTgt spid="294"/>
                                        </p:tgtEl>
                                        <p:attrNameLst>
                                          <p:attrName>ppt_x</p:attrName>
                                          <p:attrName>ppt_y</p:attrName>
                                        </p:attrNameLst>
                                      </p:cBhvr>
                                    </p:animMotion>
                                  </p:childTnLst>
                                </p:cTn>
                              </p:par>
                            </p:childTnLst>
                          </p:cTn>
                        </p:par>
                        <p:par>
                          <p:cTn id="22" fill="hold">
                            <p:stCondLst>
                              <p:cond delay="0"/>
                            </p:stCondLst>
                            <p:childTnLst>
                              <p:par>
                                <p:cTn id="23" presetClass="emph" nodeType="withEffect" presetSubtype="0" presetID="6" grpId="6" accel="50000" decel="50000" fill="hold">
                                  <p:stCondLst>
                                    <p:cond delay="0"/>
                                  </p:stCondLst>
                                  <p:childTnLst>
                                    <p:animScale>
                                      <p:cBhvr>
                                        <p:cTn id="24" dur="400" fill="hold"/>
                                        <p:tgtEl>
                                          <p:spTgt spid="294"/>
                                        </p:tgtEl>
                                      </p:cBhvr>
                                      <p:by x="48026" y="48026"/>
                                    </p:animScale>
                                  </p:childTnLst>
                                </p:cTn>
                              </p:par>
                            </p:childTnLst>
                          </p:cTn>
                        </p:par>
                        <p:par>
                          <p:cTn id="25" fill="hold">
                            <p:stCondLst>
                              <p:cond delay="0"/>
                            </p:stCondLst>
                            <p:childTnLst>
                              <p:par>
                                <p:cTn id="26" presetClass="path" nodeType="afterEffect" presetSubtype="0" presetID="-1" grpId="7" accel="50000" decel="50000" fill="hold">
                                  <p:stCondLst>
                                    <p:cond delay="0"/>
                                  </p:stCondLst>
                                  <p:childTnLst>
                                    <p:animMotion path="M 0.000000 0.000000 L 0.181477 -0.522505" origin="layout" pathEditMode="relative">
                                      <p:cBhvr>
                                        <p:cTn id="27" dur="500" fill="hold"/>
                                        <p:tgtEl>
                                          <p:spTgt spid="292"/>
                                        </p:tgtEl>
                                        <p:attrNameLst>
                                          <p:attrName>ppt_x</p:attrName>
                                          <p:attrName>ppt_y</p:attrName>
                                        </p:attrNameLst>
                                      </p:cBhvr>
                                    </p:animMotion>
                                  </p:childTnLst>
                                </p:cTn>
                              </p:par>
                            </p:childTnLst>
                          </p:cTn>
                        </p:par>
                        <p:par>
                          <p:cTn id="28" fill="hold">
                            <p:stCondLst>
                              <p:cond delay="0"/>
                            </p:stCondLst>
                            <p:childTnLst>
                              <p:par>
                                <p:cTn id="29" presetClass="emph" nodeType="withEffect" presetSubtype="0" presetID="6" grpId="8" accel="50000" decel="50000" fill="hold">
                                  <p:stCondLst>
                                    <p:cond delay="0"/>
                                  </p:stCondLst>
                                  <p:childTnLst>
                                    <p:animScale>
                                      <p:cBhvr>
                                        <p:cTn id="30" dur="500" fill="hold"/>
                                        <p:tgtEl>
                                          <p:spTgt spid="292"/>
                                        </p:tgtEl>
                                      </p:cBhvr>
                                      <p:by x="38077" y="38077"/>
                                    </p:animScale>
                                  </p:childTnLst>
                                </p:cTn>
                              </p:par>
                            </p:childTnLst>
                          </p:cTn>
                        </p:par>
                        <p:par>
                          <p:cTn id="31" fill="hold">
                            <p:stCondLst>
                              <p:cond delay="0"/>
                            </p:stCondLst>
                            <p:childTnLst>
                              <p:par>
                                <p:cTn id="32" presetClass="path" nodeType="afterEffect" presetSubtype="0" presetID="-1" grpId="9" accel="50000" decel="50000" fill="hold">
                                  <p:stCondLst>
                                    <p:cond delay="0"/>
                                  </p:stCondLst>
                                  <p:childTnLst>
                                    <p:animMotion path="M 0.000000 0.000000 L 0.289789 -0.791470" origin="layout" pathEditMode="relative">
                                      <p:cBhvr>
                                        <p:cTn id="33" dur="400" fill="hold"/>
                                        <p:tgtEl>
                                          <p:spTgt spid="293"/>
                                        </p:tgtEl>
                                        <p:attrNameLst>
                                          <p:attrName>ppt_x</p:attrName>
                                          <p:attrName>ppt_y</p:attrName>
                                        </p:attrNameLst>
                                      </p:cBhvr>
                                    </p:animMotion>
                                  </p:childTnLst>
                                </p:cTn>
                              </p:par>
                            </p:childTnLst>
                          </p:cTn>
                        </p:par>
                        <p:par>
                          <p:cTn id="34" fill="hold">
                            <p:stCondLst>
                              <p:cond delay="0"/>
                            </p:stCondLst>
                            <p:childTnLst>
                              <p:par>
                                <p:cTn id="35" presetClass="emph" nodeType="withEffect" presetSubtype="0" presetID="6" grpId="10" accel="50000" decel="50000" fill="hold">
                                  <p:stCondLst>
                                    <p:cond delay="0"/>
                                  </p:stCondLst>
                                  <p:childTnLst>
                                    <p:animScale>
                                      <p:cBhvr>
                                        <p:cTn id="36" dur="300" fill="hold"/>
                                        <p:tgtEl>
                                          <p:spTgt spid="293"/>
                                        </p:tgtEl>
                                      </p:cBhvr>
                                      <p:by x="38994" y="38994"/>
                                    </p:animScale>
                                  </p:childTnLst>
                                </p:cTn>
                              </p:par>
                            </p:childTnLst>
                          </p:cTn>
                        </p:par>
                        <p:par>
                          <p:cTn id="37" fill="hold">
                            <p:stCondLst>
                              <p:cond delay="300"/>
                            </p:stCondLst>
                            <p:childTnLst>
                              <p:par>
                                <p:cTn id="38" presetClass="entr" nodeType="afterEffect" presetSubtype="0" presetID="1" grpId="11" fill="hold">
                                  <p:stCondLst>
                                    <p:cond delay="0"/>
                                  </p:stCondLst>
                                  <p:iterate type="lt" backwards="0">
                                    <p:tmAbs val="100"/>
                                  </p:iterate>
                                  <p:childTnLst>
                                    <p:set>
                                      <p:cBhvr>
                                        <p:cTn id="39" fill="hold"/>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 grpId="10"/>
      <p:bldP build="whole" bldLvl="1" animBg="1" rev="0" advAuto="0" spid="294" grpId="6"/>
      <p:bldP build="whole" bldLvl="1" animBg="1" rev="0" advAuto="0" spid="296" grpId="1"/>
      <p:bldP build="whole" bldLvl="1" animBg="1" rev="0" advAuto="0" spid="296" grpId="2"/>
      <p:bldP build="whole" bldLvl="1" animBg="1" rev="0" advAuto="0" spid="297" grpId="4"/>
      <p:bldP build="whole" bldLvl="1" animBg="1" rev="0" advAuto="0" spid="292" grpId="8"/>
      <p:bldP build="whole" bldLvl="1" animBg="1" rev="0" advAuto="0" spid="298" grpId="1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p:nvPr>
        </p:nvSpPr>
        <p:spPr>
          <a:prstGeom prst="rect">
            <a:avLst/>
          </a:prstGeom>
        </p:spPr>
        <p:txBody>
          <a:bodyPr/>
          <a:lstStyle/>
          <a:p>
            <a:pPr defTabSz="403097">
              <a:defRPr sz="11454"/>
            </a:pPr>
            <a:r>
              <a:t>App</a:t>
            </a:r>
            <a:r>
              <a:rPr sz="6210"/>
              <a:t>s</a:t>
            </a:r>
          </a:p>
        </p:txBody>
      </p:sp>
      <p:sp>
        <p:nvSpPr>
          <p:cNvPr id="303" name="Shape 303"/>
          <p:cNvSpPr/>
          <p:nvPr>
            <p:ph type="body" sz="quarter" idx="1"/>
          </p:nvPr>
        </p:nvSpPr>
        <p:spPr>
          <a:prstGeom prst="rect">
            <a:avLst/>
          </a:prstGeom>
        </p:spPr>
        <p:txBody>
          <a:bodyPr/>
          <a:lstStyle/>
          <a:p>
            <a:pPr/>
            <a:r>
              <a:t> </a:t>
            </a:r>
          </a:p>
        </p:txBody>
      </p:sp>
      <p:sp>
        <p:nvSpPr>
          <p:cNvPr id="304" name="Shape 30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5" name="Shape 305"/>
          <p:cNvSpPr/>
          <p:nvPr/>
        </p:nvSpPr>
        <p:spPr>
          <a:xfrm>
            <a:off x="62608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Magazine, newspaper, app</a:t>
            </a:r>
          </a:p>
        </p:txBody>
      </p:sp>
      <p:sp>
        <p:nvSpPr>
          <p:cNvPr id="306" name="Shape 306"/>
          <p:cNvSpPr/>
          <p:nvPr/>
        </p:nvSpPr>
        <p:spPr>
          <a:xfrm>
            <a:off x="784115" y="6308088"/>
            <a:ext cx="4157649" cy="25717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Aquafadas</a:t>
            </a:r>
          </a:p>
          <a:p>
            <a:pPr marL="313764" indent="-313764">
              <a:spcBef>
                <a:spcPts val="0"/>
              </a:spcBef>
              <a:buClr>
                <a:schemeClr val="accent1"/>
              </a:buClr>
              <a:buSzPct val="104999"/>
              <a:buFont typeface="Avenir Next"/>
              <a:buChar char="-"/>
              <a:defRPr sz="2400">
                <a:solidFill>
                  <a:srgbClr val="A6AAA9"/>
                </a:solidFill>
              </a:defRPr>
            </a:pPr>
            <a:r>
              <a:t>Mag+</a:t>
            </a:r>
          </a:p>
          <a:p>
            <a:pPr marL="313764" indent="-313764">
              <a:spcBef>
                <a:spcPts val="0"/>
              </a:spcBef>
              <a:buClr>
                <a:schemeClr val="accent1"/>
              </a:buClr>
              <a:buSzPct val="104999"/>
              <a:buFont typeface="Avenir Next"/>
              <a:buChar char="-"/>
              <a:defRPr sz="2400">
                <a:solidFill>
                  <a:srgbClr val="A6AAA9"/>
                </a:solidFill>
              </a:defRPr>
            </a:pPr>
            <a:r>
              <a:t>Twixl Publisher</a:t>
            </a:r>
          </a:p>
          <a:p>
            <a:pPr marL="313764" indent="-313764">
              <a:spcBef>
                <a:spcPts val="0"/>
              </a:spcBef>
              <a:buClr>
                <a:schemeClr val="accent1"/>
              </a:buClr>
              <a:buSzPct val="104999"/>
              <a:buFont typeface="Avenir Next"/>
              <a:buChar char="-"/>
              <a:defRPr sz="2400">
                <a:solidFill>
                  <a:srgbClr val="A6AAA9"/>
                </a:solidFill>
              </a:defRPr>
            </a:pPr>
            <a:r>
              <a:t>Layergloss</a:t>
            </a:r>
          </a:p>
          <a:p>
            <a:pPr marL="313764" indent="-313764">
              <a:spcBef>
                <a:spcPts val="0"/>
              </a:spcBef>
              <a:buClr>
                <a:schemeClr val="accent1"/>
              </a:buClr>
              <a:buSzPct val="104999"/>
              <a:buFont typeface="Avenir Next"/>
              <a:buChar char="-"/>
              <a:defRPr sz="2400">
                <a:solidFill>
                  <a:srgbClr val="A6AAA9"/>
                </a:solidFill>
              </a:defRPr>
            </a:pPr>
            <a:r>
              <a:t>Digital Publishing Solution</a:t>
            </a:r>
          </a:p>
          <a:p>
            <a:pPr marL="313764" indent="-313764">
              <a:spcBef>
                <a:spcPts val="0"/>
              </a:spcBef>
              <a:buClr>
                <a:schemeClr val="accent1"/>
              </a:buClr>
              <a:buSzPct val="104999"/>
              <a:buFont typeface="Avenir Next"/>
              <a:buChar char="-"/>
              <a:defRPr sz="2400">
                <a:solidFill>
                  <a:srgbClr val="A6AAA9"/>
                </a:solidFill>
              </a:defRPr>
            </a:pPr>
            <a:r>
              <a:t>Woodwing</a:t>
            </a:r>
          </a:p>
        </p:txBody>
      </p:sp>
      <p:pic>
        <p:nvPicPr>
          <p:cNvPr id="307" name="digital_publishing_solution_icon.png">
            <a:hlinkClick r:id="rId3" invalidUrl="" action="" tgtFrame="" tooltip="" history="1" highlightClick="0" endSnd="0"/>
          </p:cNvPr>
          <p:cNvPicPr>
            <a:picLocks noChangeAspect="1"/>
          </p:cNvPicPr>
          <p:nvPr/>
        </p:nvPicPr>
        <p:blipFill>
          <a:blip r:embed="rId4">
            <a:extLst/>
          </a:blip>
          <a:stretch>
            <a:fillRect/>
          </a:stretch>
        </p:blipFill>
        <p:spPr>
          <a:xfrm>
            <a:off x="1373981" y="3014249"/>
            <a:ext cx="1117728" cy="1117728"/>
          </a:xfrm>
          <a:prstGeom prst="rect">
            <a:avLst/>
          </a:prstGeom>
          <a:ln w="3175">
            <a:miter lim="400000"/>
          </a:ln>
        </p:spPr>
      </p:pic>
      <p:pic>
        <p:nvPicPr>
          <p:cNvPr id="308" name="layerglosslogo.png">
            <a:hlinkClick r:id="rId5" invalidUrl="" action="" tgtFrame="" tooltip="" history="1" highlightClick="0" endSnd="0"/>
          </p:cNvPr>
          <p:cNvPicPr>
            <a:picLocks noChangeAspect="1"/>
          </p:cNvPicPr>
          <p:nvPr/>
        </p:nvPicPr>
        <p:blipFill>
          <a:blip r:embed="rId6">
            <a:extLst/>
          </a:blip>
          <a:stretch>
            <a:fillRect/>
          </a:stretch>
        </p:blipFill>
        <p:spPr>
          <a:xfrm>
            <a:off x="1344721" y="3014249"/>
            <a:ext cx="1176248" cy="1117728"/>
          </a:xfrm>
          <a:prstGeom prst="rect">
            <a:avLst/>
          </a:prstGeom>
          <a:ln w="3175">
            <a:miter lim="400000"/>
          </a:ln>
        </p:spPr>
      </p:pic>
      <p:pic>
        <p:nvPicPr>
          <p:cNvPr id="309" name="woodwing.png">
            <a:hlinkClick r:id="rId7" invalidUrl="" action="" tgtFrame="" tooltip="" history="1" highlightClick="0" endSnd="0"/>
          </p:cNvPr>
          <p:cNvPicPr>
            <a:picLocks noChangeAspect="1"/>
          </p:cNvPicPr>
          <p:nvPr/>
        </p:nvPicPr>
        <p:blipFill>
          <a:blip r:embed="rId8">
            <a:extLst/>
          </a:blip>
          <a:stretch>
            <a:fillRect/>
          </a:stretch>
        </p:blipFill>
        <p:spPr>
          <a:xfrm>
            <a:off x="1424642" y="3068392"/>
            <a:ext cx="1016405" cy="1009443"/>
          </a:xfrm>
          <a:prstGeom prst="rect">
            <a:avLst/>
          </a:prstGeom>
          <a:ln w="3175">
            <a:miter lim="400000"/>
          </a:ln>
        </p:spPr>
      </p:pic>
      <p:pic>
        <p:nvPicPr>
          <p:cNvPr id="310" name="magplus.png">
            <a:hlinkClick r:id="rId9" invalidUrl="" action="" tgtFrame="" tooltip="" history="1" highlightClick="0" endSnd="0"/>
          </p:cNvPr>
          <p:cNvPicPr>
            <a:picLocks noChangeAspect="1"/>
          </p:cNvPicPr>
          <p:nvPr/>
        </p:nvPicPr>
        <p:blipFill>
          <a:blip r:embed="rId10">
            <a:extLst/>
          </a:blip>
          <a:stretch>
            <a:fillRect/>
          </a:stretch>
        </p:blipFill>
        <p:spPr>
          <a:xfrm>
            <a:off x="1392960" y="3033229"/>
            <a:ext cx="1079769" cy="1079769"/>
          </a:xfrm>
          <a:prstGeom prst="rect">
            <a:avLst/>
          </a:prstGeom>
          <a:ln w="3175">
            <a:miter lim="400000"/>
          </a:ln>
        </p:spPr>
      </p:pic>
      <p:pic>
        <p:nvPicPr>
          <p:cNvPr id="311" name="twixl-publisher-icon.png">
            <a:hlinkClick r:id="rId11" invalidUrl="" action="" tgtFrame="" tooltip="" history="1" highlightClick="0" endSnd="0"/>
          </p:cNvPr>
          <p:cNvPicPr>
            <a:picLocks noChangeAspect="1"/>
          </p:cNvPicPr>
          <p:nvPr/>
        </p:nvPicPr>
        <p:blipFill>
          <a:blip r:embed="rId12">
            <a:extLst/>
          </a:blip>
          <a:stretch>
            <a:fillRect/>
          </a:stretch>
        </p:blipFill>
        <p:spPr>
          <a:xfrm>
            <a:off x="805364" y="2445633"/>
            <a:ext cx="2254961" cy="2254960"/>
          </a:xfrm>
          <a:prstGeom prst="rect">
            <a:avLst/>
          </a:prstGeom>
          <a:ln w="3175">
            <a:miter lim="400000"/>
          </a:ln>
        </p:spPr>
      </p:pic>
      <p:pic>
        <p:nvPicPr>
          <p:cNvPr id="312" name="aquafadasvisje.png">
            <a:hlinkClick r:id="rId13" invalidUrl="" action="" tgtFrame="" tooltip="" history="1" highlightClick="0" endSnd="0"/>
          </p:cNvPr>
          <p:cNvPicPr>
            <a:picLocks noChangeAspect="1"/>
          </p:cNvPicPr>
          <p:nvPr/>
        </p:nvPicPr>
        <p:blipFill>
          <a:blip r:embed="rId14">
            <a:extLst/>
          </a:blip>
          <a:srcRect l="0" t="0" r="70306" b="0"/>
          <a:stretch>
            <a:fillRect/>
          </a:stretch>
        </p:blipFill>
        <p:spPr>
          <a:xfrm>
            <a:off x="1360999" y="3014313"/>
            <a:ext cx="1373121" cy="1117728"/>
          </a:xfrm>
          <a:prstGeom prst="rect">
            <a:avLst/>
          </a:prstGeom>
          <a:ln w="3175">
            <a:miter lim="400000"/>
          </a:ln>
        </p:spPr>
      </p:pic>
      <p:sp>
        <p:nvSpPr>
          <p:cNvPr id="313" name="Shape 313"/>
          <p:cNvSpPr/>
          <p:nvPr/>
        </p:nvSpPr>
        <p:spPr>
          <a:xfrm>
            <a:off x="6223603" y="1747109"/>
            <a:ext cx="6687713" cy="58864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Aquafadas </a:t>
            </a:r>
          </a:p>
          <a:p>
            <a:pPr marL="239937" indent="-239937">
              <a:spcBef>
                <a:spcPts val="0"/>
              </a:spcBef>
              <a:buClr>
                <a:schemeClr val="accent1"/>
              </a:buClr>
              <a:buSzPct val="104999"/>
              <a:buFont typeface="Avenir Next"/>
              <a:buChar char="‣"/>
              <a:defRPr sz="2000"/>
            </a:pPr>
            <a:r>
              <a:t>plugin voor InDesign. </a:t>
            </a:r>
          </a:p>
          <a:p>
            <a:pPr marL="239937" indent="-239937">
              <a:spcBef>
                <a:spcPts val="0"/>
              </a:spcBef>
              <a:buClr>
                <a:schemeClr val="accent1"/>
              </a:buClr>
              <a:buSzPct val="104999"/>
              <a:buFont typeface="Avenir Next"/>
              <a:buChar char="‣"/>
              <a:defRPr sz="2000"/>
            </a:pPr>
            <a:r>
              <a:t>OS simulator</a:t>
            </a:r>
          </a:p>
          <a:p>
            <a:pPr marL="239937" indent="-239937">
              <a:spcBef>
                <a:spcPts val="0"/>
              </a:spcBef>
              <a:buClr>
                <a:schemeClr val="accent1"/>
              </a:buClr>
              <a:buSzPct val="104999"/>
              <a:buFont typeface="Avenir Next"/>
              <a:buChar char="‣"/>
              <a:defRPr sz="2000"/>
            </a:pPr>
            <a:r>
              <a:t>Drukwerk-ontwerp is meteen om te zetten, of je kunt wat meer interactiviteit toe voegen. </a:t>
            </a:r>
          </a:p>
          <a:p>
            <a:pPr marL="239937" indent="-239937">
              <a:spcBef>
                <a:spcPts val="0"/>
              </a:spcBef>
              <a:buClr>
                <a:schemeClr val="accent1"/>
              </a:buClr>
              <a:buSzPct val="104999"/>
              <a:buFont typeface="Avenir Next"/>
              <a:buChar char="‣"/>
              <a:defRPr sz="2000"/>
            </a:pPr>
            <a:r>
              <a:t>Staande en liggende layout in nieuw ontwerp moeten apart aangemaakt worden. </a:t>
            </a:r>
          </a:p>
          <a:p>
            <a:pPr marL="239937" indent="-239937">
              <a:spcBef>
                <a:spcPts val="0"/>
              </a:spcBef>
              <a:buClr>
                <a:schemeClr val="accent1"/>
              </a:buClr>
              <a:buSzPct val="104999"/>
              <a:buFont typeface="Avenir Next"/>
              <a:buChar char="‣"/>
              <a:defRPr sz="2000"/>
            </a:pPr>
            <a:r>
              <a:t>Smart Reading laat de tekst hardop voorlezen. </a:t>
            </a:r>
          </a:p>
          <a:p>
            <a:pPr marL="239937" indent="-239937">
              <a:spcBef>
                <a:spcPts val="0"/>
              </a:spcBef>
              <a:buClr>
                <a:schemeClr val="accent1"/>
              </a:buClr>
              <a:buSzPct val="104999"/>
              <a:buFont typeface="Avenir Next"/>
              <a:buChar char="‣"/>
              <a:defRPr sz="2000"/>
            </a:pPr>
            <a:r>
              <a:t>Exporteren in Ave, ePub of Webformaat. </a:t>
            </a:r>
          </a:p>
          <a:p>
            <a:pPr marL="239937" indent="-239937">
              <a:spcBef>
                <a:spcPts val="0"/>
              </a:spcBef>
              <a:buClr>
                <a:schemeClr val="accent1"/>
              </a:buClr>
              <a:buSzPct val="104999"/>
              <a:buFont typeface="Avenir Next"/>
              <a:buChar char="‣"/>
              <a:defRPr sz="2000"/>
            </a:pPr>
            <a:r>
              <a:t>Photoshop wordt gebruikt bestanden te genereren van alle onderdelen. </a:t>
            </a:r>
          </a:p>
          <a:p>
            <a:pPr marL="239937" indent="-239937">
              <a:spcBef>
                <a:spcPts val="0"/>
              </a:spcBef>
              <a:buClr>
                <a:schemeClr val="accent1"/>
              </a:buClr>
              <a:buSzPct val="104999"/>
              <a:buFont typeface="Avenir Next"/>
              <a:buChar char="‣"/>
              <a:defRPr sz="2000"/>
            </a:pPr>
            <a:r>
              <a:t>Je ontwerp heeft een fixed layout, dus statisch. </a:t>
            </a:r>
          </a:p>
          <a:p>
            <a:pPr marL="239937" indent="-239937">
              <a:spcBef>
                <a:spcPts val="0"/>
              </a:spcBef>
              <a:buClr>
                <a:schemeClr val="accent1"/>
              </a:buClr>
              <a:buSzPct val="104999"/>
              <a:buFont typeface="Avenir Next"/>
              <a:buChar char="‣"/>
              <a:defRPr sz="2000"/>
            </a:pPr>
            <a:r>
              <a:t>Scrollable frames door InDesignpagina’s te plaatsen als illustratie in te kleine kaders. </a:t>
            </a:r>
          </a:p>
          <a:p>
            <a:pPr marL="239937" indent="-239937">
              <a:spcBef>
                <a:spcPts val="0"/>
              </a:spcBef>
              <a:buClr>
                <a:schemeClr val="accent1"/>
              </a:buClr>
              <a:buSzPct val="104999"/>
              <a:buFont typeface="Avenir Next"/>
              <a:buChar char="‣"/>
              <a:defRPr sz="2000"/>
            </a:pPr>
            <a:r>
              <a:t>Een ontwerp kan met anderen gedeeld worden als .dpe-bestand: dat bevat alle content die nodig is voor InDesign en Aquafadas.</a:t>
            </a:r>
          </a:p>
        </p:txBody>
      </p:sp>
      <p:sp>
        <p:nvSpPr>
          <p:cNvPr id="314" name="Shape 314"/>
          <p:cNvSpPr/>
          <p:nvPr/>
        </p:nvSpPr>
        <p:spPr>
          <a:xfrm>
            <a:off x="6223603" y="1747108"/>
            <a:ext cx="6687713" cy="41719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Mag+ </a:t>
            </a:r>
          </a:p>
          <a:p>
            <a:pPr marL="239937" indent="-239937">
              <a:spcBef>
                <a:spcPts val="0"/>
              </a:spcBef>
              <a:buClr>
                <a:schemeClr val="accent1"/>
              </a:buClr>
              <a:buSzPct val="104999"/>
              <a:buFont typeface="Avenir Next"/>
              <a:buChar char="‣"/>
              <a:defRPr sz="2000"/>
            </a:pPr>
            <a:r>
              <a:t>Speciaal voor tabletten </a:t>
            </a:r>
          </a:p>
          <a:p>
            <a:pPr marL="239937" indent="-239937">
              <a:spcBef>
                <a:spcPts val="0"/>
              </a:spcBef>
              <a:buClr>
                <a:schemeClr val="accent1"/>
              </a:buClr>
              <a:buSzPct val="104999"/>
              <a:buFont typeface="Avenir Next"/>
              <a:buChar char="‣"/>
              <a:defRPr sz="2000"/>
            </a:pPr>
            <a:r>
              <a:t>Plugin voor InDesign</a:t>
            </a:r>
          </a:p>
          <a:p>
            <a:pPr marL="239937" indent="-239937">
              <a:spcBef>
                <a:spcPts val="0"/>
              </a:spcBef>
              <a:buClr>
                <a:schemeClr val="accent1"/>
              </a:buClr>
              <a:buSzPct val="104999"/>
              <a:buFont typeface="Avenir Next"/>
              <a:buChar char="‣"/>
              <a:defRPr sz="2000"/>
            </a:pPr>
            <a:r>
              <a:t>Interactiviteit moet in aparte laag</a:t>
            </a:r>
          </a:p>
          <a:p>
            <a:pPr marL="239937" indent="-239937">
              <a:spcBef>
                <a:spcPts val="0"/>
              </a:spcBef>
              <a:buClr>
                <a:schemeClr val="accent1"/>
              </a:buClr>
              <a:buSzPct val="104999"/>
              <a:buFont typeface="Avenir Next"/>
              <a:buChar char="‣"/>
              <a:defRPr sz="2000"/>
            </a:pPr>
            <a:r>
              <a:t>Photoshop gebruikt voor rendering van png-bestanden</a:t>
            </a:r>
          </a:p>
          <a:p>
            <a:pPr marL="239937" indent="-239937">
              <a:spcBef>
                <a:spcPts val="0"/>
              </a:spcBef>
              <a:buClr>
                <a:schemeClr val="accent1"/>
              </a:buClr>
              <a:buSzPct val="104999"/>
              <a:buFont typeface="Avenir Next"/>
              <a:buChar char="‣"/>
              <a:defRPr sz="2000"/>
            </a:pPr>
            <a:r>
              <a:t>Mappenstructuur is heel dominant</a:t>
            </a:r>
          </a:p>
          <a:p>
            <a:pPr marL="239937" indent="-239937">
              <a:spcBef>
                <a:spcPts val="0"/>
              </a:spcBef>
              <a:buClr>
                <a:schemeClr val="accent1"/>
              </a:buClr>
              <a:buSzPct val="104999"/>
              <a:buFont typeface="Avenir Next"/>
              <a:buChar char="‣"/>
              <a:defRPr sz="2000"/>
            </a:pPr>
            <a:r>
              <a:t>Samenwerken via Dropbox kan</a:t>
            </a:r>
          </a:p>
          <a:p>
            <a:pPr marL="239937" indent="-239937">
              <a:spcBef>
                <a:spcPts val="0"/>
              </a:spcBef>
              <a:buClr>
                <a:schemeClr val="accent1"/>
              </a:buClr>
              <a:buSzPct val="104999"/>
              <a:buFont typeface="Avenir Next"/>
              <a:buChar char="‣"/>
              <a:defRPr sz="2000"/>
            </a:pPr>
            <a:r>
              <a:t>Preview kan draadloos naar tablet</a:t>
            </a:r>
          </a:p>
          <a:p>
            <a:pPr marL="239937" indent="-239937">
              <a:spcBef>
                <a:spcPts val="0"/>
              </a:spcBef>
              <a:buClr>
                <a:schemeClr val="accent1"/>
              </a:buClr>
              <a:buSzPct val="104999"/>
              <a:buFont typeface="Avenir Next"/>
              <a:buChar char="‣"/>
              <a:defRPr sz="2000"/>
            </a:pPr>
            <a:r>
              <a:t>Preview kan ook in preview-applicatie</a:t>
            </a:r>
          </a:p>
          <a:p>
            <a:pPr marL="239937" indent="-239937">
              <a:spcBef>
                <a:spcPts val="0"/>
              </a:spcBef>
              <a:buClr>
                <a:schemeClr val="accent1"/>
              </a:buClr>
              <a:buSzPct val="104999"/>
              <a:buFont typeface="Avenir Next"/>
              <a:buChar char="‣"/>
              <a:defRPr sz="2000"/>
            </a:pPr>
            <a:r>
              <a:t>Verplicht werken met sjabloonbestanden</a:t>
            </a:r>
          </a:p>
          <a:p>
            <a:pPr marL="239937" indent="-239937">
              <a:spcBef>
                <a:spcPts val="0"/>
              </a:spcBef>
              <a:buClr>
                <a:schemeClr val="accent1"/>
              </a:buClr>
              <a:buSzPct val="104999"/>
              <a:buFont typeface="Avenir Next"/>
              <a:buChar char="‣"/>
              <a:defRPr sz="2000"/>
            </a:pPr>
            <a:r>
              <a:t>Horizontaal en verticaal ontwerp kan in één bestand</a:t>
            </a:r>
          </a:p>
        </p:txBody>
      </p:sp>
      <p:sp>
        <p:nvSpPr>
          <p:cNvPr id="315" name="Shape 315"/>
          <p:cNvSpPr/>
          <p:nvPr/>
        </p:nvSpPr>
        <p:spPr>
          <a:xfrm>
            <a:off x="6223603" y="1725368"/>
            <a:ext cx="6687713" cy="38290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Twixl Publisher </a:t>
            </a:r>
          </a:p>
          <a:p>
            <a:pPr marL="239937" indent="-239937">
              <a:spcBef>
                <a:spcPts val="0"/>
              </a:spcBef>
              <a:buClr>
                <a:schemeClr val="accent1"/>
              </a:buClr>
              <a:buSzPct val="104999"/>
              <a:buFont typeface="Avenir Next"/>
              <a:buChar char="‣"/>
              <a:defRPr sz="2000"/>
            </a:pPr>
            <a:r>
              <a:t>Kan Standalone (single issue) applicaties maken</a:t>
            </a:r>
          </a:p>
          <a:p>
            <a:pPr marL="239937" indent="-239937">
              <a:spcBef>
                <a:spcPts val="0"/>
              </a:spcBef>
              <a:buClr>
                <a:schemeClr val="accent1"/>
              </a:buClr>
              <a:buSzPct val="104999"/>
              <a:buFont typeface="Avenir Next"/>
              <a:buChar char="‣"/>
              <a:defRPr sz="2000"/>
            </a:pPr>
            <a:r>
              <a:t>Kiosk apps zijn ook mogelijk</a:t>
            </a:r>
          </a:p>
          <a:p>
            <a:pPr marL="239937" indent="-239937">
              <a:spcBef>
                <a:spcPts val="0"/>
              </a:spcBef>
              <a:buClr>
                <a:schemeClr val="accent1"/>
              </a:buClr>
              <a:buSzPct val="104999"/>
              <a:buFont typeface="Avenir Next"/>
              <a:buChar char="‣"/>
              <a:defRPr sz="2000"/>
            </a:pPr>
            <a:r>
              <a:t>Webcontent kan toegevoegd worden</a:t>
            </a:r>
          </a:p>
          <a:p>
            <a:pPr marL="239937" indent="-239937">
              <a:spcBef>
                <a:spcPts val="0"/>
              </a:spcBef>
              <a:buClr>
                <a:schemeClr val="accent1"/>
              </a:buClr>
              <a:buSzPct val="104999"/>
              <a:buFont typeface="Avenir Next"/>
              <a:buChar char="‣"/>
              <a:defRPr sz="2000"/>
            </a:pPr>
            <a:r>
              <a:t>Explore licentie: betalen bij publicatie</a:t>
            </a:r>
          </a:p>
          <a:p>
            <a:pPr marL="239937" indent="-239937">
              <a:spcBef>
                <a:spcPts val="0"/>
              </a:spcBef>
              <a:buClr>
                <a:schemeClr val="accent1"/>
              </a:buClr>
              <a:buSzPct val="104999"/>
              <a:buFont typeface="Avenir Next"/>
              <a:buChar char="‣"/>
              <a:defRPr sz="2000"/>
            </a:pPr>
            <a:r>
              <a:t>Alternatieve en Liquid layout kan gebruikt worden voor staande en liggende layout</a:t>
            </a:r>
          </a:p>
          <a:p>
            <a:pPr marL="239937" indent="-239937">
              <a:spcBef>
                <a:spcPts val="0"/>
              </a:spcBef>
              <a:buClr>
                <a:schemeClr val="accent1"/>
              </a:buClr>
              <a:buSzPct val="104999"/>
              <a:buFont typeface="Avenir Next"/>
              <a:buChar char="‣"/>
              <a:defRPr sz="2000"/>
            </a:pPr>
            <a:r>
              <a:t>Export in HTML is mogelijk</a:t>
            </a:r>
          </a:p>
          <a:p>
            <a:pPr marL="239937" indent="-239937">
              <a:spcBef>
                <a:spcPts val="0"/>
              </a:spcBef>
              <a:buClr>
                <a:schemeClr val="accent1"/>
              </a:buClr>
              <a:buSzPct val="104999"/>
              <a:buFont typeface="Avenir Next"/>
              <a:buChar char="‣"/>
              <a:defRPr sz="2000"/>
            </a:pPr>
            <a:r>
              <a:t>Klant heeft geen Adobe-ID nodig om ontwerp te kunnen zien. Wel Twixl-viewer geïnstalleerd</a:t>
            </a:r>
          </a:p>
          <a:p>
            <a:pPr marL="239937" indent="-239937">
              <a:spcBef>
                <a:spcPts val="0"/>
              </a:spcBef>
              <a:buClr>
                <a:schemeClr val="accent1"/>
              </a:buClr>
              <a:buSzPct val="104999"/>
              <a:buFont typeface="Avenir Next"/>
              <a:buChar char="‣"/>
              <a:defRPr sz="2000"/>
            </a:pPr>
            <a:r>
              <a:t>Entitlement mogelijk </a:t>
            </a:r>
          </a:p>
        </p:txBody>
      </p:sp>
      <p:sp>
        <p:nvSpPr>
          <p:cNvPr id="316" name="Shape 316"/>
          <p:cNvSpPr/>
          <p:nvPr/>
        </p:nvSpPr>
        <p:spPr>
          <a:xfrm>
            <a:off x="6223603" y="1747108"/>
            <a:ext cx="6687713" cy="21145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Layergloss</a:t>
            </a:r>
          </a:p>
          <a:p>
            <a:pPr marL="239937" indent="-239937">
              <a:spcBef>
                <a:spcPts val="0"/>
              </a:spcBef>
              <a:buClr>
                <a:schemeClr val="accent1"/>
              </a:buClr>
              <a:buSzPct val="104999"/>
              <a:buFont typeface="Avenir Next"/>
              <a:buChar char="‣"/>
              <a:defRPr sz="2000"/>
            </a:pPr>
            <a:r>
              <a:t>Gebruik templates waarin je de onderdelen van InDesignpagina’s als PNG plaatst</a:t>
            </a:r>
          </a:p>
          <a:p>
            <a:pPr marL="239937" indent="-239937">
              <a:spcBef>
                <a:spcPts val="0"/>
              </a:spcBef>
              <a:buClr>
                <a:schemeClr val="accent1"/>
              </a:buClr>
              <a:buSzPct val="104999"/>
              <a:buFont typeface="Avenir Next"/>
              <a:buChar char="‣"/>
              <a:defRPr sz="2000"/>
            </a:pPr>
            <a:r>
              <a:t>Export naar PNG moet je zelf doen</a:t>
            </a:r>
          </a:p>
          <a:p>
            <a:pPr marL="239937" indent="-239937">
              <a:spcBef>
                <a:spcPts val="0"/>
              </a:spcBef>
              <a:buClr>
                <a:schemeClr val="accent1"/>
              </a:buClr>
              <a:buSzPct val="104999"/>
              <a:buFont typeface="Avenir Next"/>
              <a:buChar char="‣"/>
              <a:defRPr sz="2000"/>
            </a:pPr>
            <a:r>
              <a:t>Geen pagina’s boven elkaar, maar accordeon </a:t>
            </a:r>
          </a:p>
          <a:p>
            <a:pPr marL="239937" indent="-239937">
              <a:spcBef>
                <a:spcPts val="0"/>
              </a:spcBef>
              <a:buClr>
                <a:schemeClr val="accent1"/>
              </a:buClr>
              <a:buSzPct val="104999"/>
              <a:buFont typeface="Avenir Next"/>
              <a:buChar char="‣"/>
              <a:defRPr sz="2000"/>
            </a:pPr>
            <a:r>
              <a:t>Inhoud van app kan eenvoudig bijgewerkt worden</a:t>
            </a:r>
          </a:p>
        </p:txBody>
      </p:sp>
      <p:sp>
        <p:nvSpPr>
          <p:cNvPr id="317" name="Shape 317"/>
          <p:cNvSpPr/>
          <p:nvPr/>
        </p:nvSpPr>
        <p:spPr>
          <a:xfrm>
            <a:off x="6223603" y="1711025"/>
            <a:ext cx="6687713" cy="17716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Digital Publishing Solution</a:t>
            </a:r>
          </a:p>
          <a:p>
            <a:pPr marL="239937" indent="-239937">
              <a:spcBef>
                <a:spcPts val="0"/>
              </a:spcBef>
              <a:buClr>
                <a:schemeClr val="accent1"/>
              </a:buClr>
              <a:buSzPct val="104999"/>
              <a:buFont typeface="Avenir Next"/>
              <a:buChar char="‣"/>
              <a:defRPr sz="2000"/>
            </a:pPr>
            <a:r>
              <a:t>Publicaties in blokken opgebouwd</a:t>
            </a:r>
          </a:p>
          <a:p>
            <a:pPr marL="239937" indent="-239937">
              <a:spcBef>
                <a:spcPts val="0"/>
              </a:spcBef>
              <a:buClr>
                <a:schemeClr val="accent1"/>
              </a:buClr>
              <a:buSzPct val="104999"/>
              <a:buFont typeface="Avenir Next"/>
              <a:buChar char="‣"/>
              <a:defRPr sz="2000"/>
            </a:pPr>
            <a:r>
              <a:t>Zelf kiezen welk blok je publiceert in welke bundeling</a:t>
            </a:r>
          </a:p>
          <a:p>
            <a:pPr marL="239937" indent="-239937">
              <a:spcBef>
                <a:spcPts val="0"/>
              </a:spcBef>
              <a:buClr>
                <a:schemeClr val="accent1"/>
              </a:buClr>
              <a:buSzPct val="104999"/>
              <a:buFont typeface="Avenir Next"/>
              <a:buChar char="‣"/>
              <a:defRPr sz="2000"/>
            </a:pPr>
            <a:r>
              <a:t>Niet responsive, tenzij je HTML gebruikt ipv InDesign</a:t>
            </a:r>
          </a:p>
          <a:p>
            <a:pPr marL="239937" indent="-239937">
              <a:spcBef>
                <a:spcPts val="0"/>
              </a:spcBef>
              <a:buClr>
                <a:schemeClr val="accent1"/>
              </a:buClr>
              <a:buSzPct val="104999"/>
              <a:buFont typeface="Avenir Next"/>
              <a:buChar char="‣"/>
              <a:defRPr sz="2000"/>
            </a:pPr>
            <a:r>
              <a:t>Meteen werken met Apple-ID als developer</a:t>
            </a:r>
          </a:p>
        </p:txBody>
      </p:sp>
      <p:sp>
        <p:nvSpPr>
          <p:cNvPr id="318" name="Shape 318"/>
          <p:cNvSpPr/>
          <p:nvPr/>
        </p:nvSpPr>
        <p:spPr>
          <a:xfrm>
            <a:off x="6223603" y="1747108"/>
            <a:ext cx="6687713" cy="21145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Woodwing</a:t>
            </a:r>
          </a:p>
          <a:p>
            <a:pPr marL="239937" indent="-239937">
              <a:spcBef>
                <a:spcPts val="0"/>
              </a:spcBef>
              <a:buClr>
                <a:schemeClr val="accent1"/>
              </a:buClr>
              <a:buSzPct val="104999"/>
              <a:buFont typeface="Avenir Next"/>
              <a:buChar char="‣"/>
              <a:defRPr sz="2000"/>
            </a:pPr>
            <a:r>
              <a:t>Eigen platform</a:t>
            </a:r>
          </a:p>
          <a:p>
            <a:pPr marL="239937" indent="-239937">
              <a:spcBef>
                <a:spcPts val="0"/>
              </a:spcBef>
              <a:buClr>
                <a:schemeClr val="accent1"/>
              </a:buClr>
              <a:buSzPct val="104999"/>
              <a:buFont typeface="Avenir Next"/>
              <a:buChar char="‣"/>
              <a:defRPr sz="2000"/>
            </a:pPr>
            <a:r>
              <a:t>publiceer voor Web, tablet, of print</a:t>
            </a:r>
          </a:p>
          <a:p>
            <a:pPr marL="239937" indent="-239937">
              <a:spcBef>
                <a:spcPts val="0"/>
              </a:spcBef>
              <a:buClr>
                <a:schemeClr val="accent1"/>
              </a:buClr>
              <a:buSzPct val="104999"/>
              <a:buFont typeface="Avenir Next"/>
              <a:buChar char="‣"/>
              <a:defRPr sz="2000"/>
            </a:pPr>
            <a:r>
              <a:t>Complete workflow</a:t>
            </a:r>
          </a:p>
          <a:p>
            <a:pPr marL="239937" indent="-239937">
              <a:spcBef>
                <a:spcPts val="0"/>
              </a:spcBef>
              <a:buClr>
                <a:schemeClr val="accent1"/>
              </a:buClr>
              <a:buSzPct val="104999"/>
              <a:buFont typeface="Avenir Next"/>
              <a:buChar char="‣"/>
              <a:defRPr sz="2000"/>
            </a:pPr>
            <a:r>
              <a:t>Versiebeheer</a:t>
            </a:r>
          </a:p>
          <a:p>
            <a:pPr marL="239937" indent="-239937">
              <a:spcBef>
                <a:spcPts val="0"/>
              </a:spcBef>
              <a:buClr>
                <a:schemeClr val="accent1"/>
              </a:buClr>
              <a:buSzPct val="104999"/>
              <a:buFont typeface="Avenir Next"/>
              <a:buChar char="‣"/>
              <a:defRPr sz="2000"/>
            </a:pPr>
            <a:r>
              <a:t>opslag in cloud-omgeving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06">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8" presetID="2" grpId="2" fill="hold">
                                  <p:stCondLst>
                                    <p:cond delay="0"/>
                                  </p:stCondLst>
                                  <p:iterate type="el" backwards="0">
                                    <p:tmAbs val="0"/>
                                  </p:iterate>
                                  <p:childTnLst>
                                    <p:set>
                                      <p:cBhvr>
                                        <p:cTn id="11" fill="hold"/>
                                        <p:tgtEl>
                                          <p:spTgt spid="312"/>
                                        </p:tgtEl>
                                        <p:attrNameLst>
                                          <p:attrName>style.visibility</p:attrName>
                                        </p:attrNameLst>
                                      </p:cBhvr>
                                      <p:to>
                                        <p:strVal val="visible"/>
                                      </p:to>
                                    </p:set>
                                    <p:anim calcmode="lin" valueType="num">
                                      <p:cBhvr>
                                        <p:cTn id="12" dur="300" fill="hold"/>
                                        <p:tgtEl>
                                          <p:spTgt spid="312"/>
                                        </p:tgtEl>
                                        <p:attrNameLst>
                                          <p:attrName>ppt_x</p:attrName>
                                        </p:attrNameLst>
                                      </p:cBhvr>
                                      <p:tavLst>
                                        <p:tav tm="0">
                                          <p:val>
                                            <p:strVal val="0-#ppt_w/2"/>
                                          </p:val>
                                        </p:tav>
                                        <p:tav tm="100000">
                                          <p:val>
                                            <p:strVal val="#ppt_x"/>
                                          </p:val>
                                        </p:tav>
                                      </p:tavLst>
                                    </p:anim>
                                    <p:anim calcmode="lin" valueType="num">
                                      <p:cBhvr>
                                        <p:cTn id="13" dur="300" fill="hold"/>
                                        <p:tgtEl>
                                          <p:spTgt spid="312"/>
                                        </p:tgtEl>
                                        <p:attrNameLst>
                                          <p:attrName>ppt_y</p:attrName>
                                        </p:attrNameLst>
                                      </p:cBhvr>
                                      <p:tavLst>
                                        <p:tav tm="0">
                                          <p:val>
                                            <p:strVal val="#ppt_y"/>
                                          </p:val>
                                        </p:tav>
                                        <p:tav tm="100000">
                                          <p:val>
                                            <p:strVal val="#ppt_y"/>
                                          </p:val>
                                        </p:tav>
                                      </p:tavLst>
                                    </p:anim>
                                  </p:childTnLst>
                                </p:cTn>
                              </p:par>
                            </p:childTnLst>
                          </p:cTn>
                        </p:par>
                        <p:par>
                          <p:cTn id="14" fill="hold">
                            <p:stCondLst>
                              <p:cond delay="300"/>
                            </p:stCondLst>
                            <p:childTnLst>
                              <p:par>
                                <p:cTn id="15" presetClass="entr" nodeType="afterEffect" presetSubtype="0" presetID="1" grpId="3" fill="hold">
                                  <p:stCondLst>
                                    <p:cond delay="0"/>
                                  </p:stCondLst>
                                  <p:iterate type="lt" backwards="0">
                                    <p:tmAbs val="100"/>
                                  </p:iterate>
                                  <p:childTnLst>
                                    <p:set>
                                      <p:cBhvr>
                                        <p:cTn id="16" fill="hold"/>
                                        <p:tgtEl>
                                          <p:spTgt spid="3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4" fill="hold">
                                  <p:stCondLst>
                                    <p:cond delay="0"/>
                                  </p:stCondLst>
                                  <p:iterate type="el" backwards="0">
                                    <p:tmAbs val="0"/>
                                  </p:iterate>
                                  <p:childTnLst>
                                    <p:set>
                                      <p:cBhvr>
                                        <p:cTn id="20" fill="hold">
                                          <p:stCondLst>
                                            <p:cond delay="0"/>
                                          </p:stCondLst>
                                        </p:cTn>
                                        <p:tgtEl>
                                          <p:spTgt spid="313"/>
                                        </p:tgtEl>
                                        <p:attrNameLst>
                                          <p:attrName>style.visibility</p:attrName>
                                        </p:attrNameLst>
                                      </p:cBhvr>
                                      <p:to>
                                        <p:strVal val="hidden"/>
                                      </p:to>
                                    </p:set>
                                  </p:childTnLst>
                                </p:cTn>
                              </p:par>
                            </p:childTnLst>
                          </p:cTn>
                        </p:par>
                        <p:par>
                          <p:cTn id="21" fill="hold">
                            <p:stCondLst>
                              <p:cond delay="0"/>
                            </p:stCondLst>
                            <p:childTnLst>
                              <p:par>
                                <p:cTn id="22" presetClass="exit" nodeType="afterEffect" presetSubtype="0" presetID="1" grpId="5" fill="hold">
                                  <p:stCondLst>
                                    <p:cond delay="0"/>
                                  </p:stCondLst>
                                  <p:iterate type="el" backwards="0">
                                    <p:tmAbs val="0"/>
                                  </p:iterate>
                                  <p:childTnLst>
                                    <p:set>
                                      <p:cBhvr>
                                        <p:cTn id="23" fill="hold">
                                          <p:stCondLst>
                                            <p:cond delay="0"/>
                                          </p:stCondLst>
                                        </p:cTn>
                                        <p:tgtEl>
                                          <p:spTgt spid="312"/>
                                        </p:tgtEl>
                                        <p:attrNameLst>
                                          <p:attrName>style.visibility</p:attrName>
                                        </p:attrNameLst>
                                      </p:cBhvr>
                                      <p:to>
                                        <p:strVal val="hidden"/>
                                      </p:to>
                                    </p:set>
                                  </p:childTnLst>
                                </p:cTn>
                              </p:par>
                            </p:childTnLst>
                          </p:cTn>
                        </p:par>
                        <p:par>
                          <p:cTn id="24" fill="hold">
                            <p:stCondLst>
                              <p:cond delay="0"/>
                            </p:stCondLst>
                            <p:childTnLst>
                              <p:par>
                                <p:cTn id="25" presetClass="entr" nodeType="afterEffect" presetSubtype="0" presetID="1" grpId="1" fill="hold">
                                  <p:stCondLst>
                                    <p:cond delay="0"/>
                                  </p:stCondLst>
                                  <p:iterate type="lt" backwards="0">
                                    <p:tmAbs val="100"/>
                                  </p:iterate>
                                  <p:childTnLst>
                                    <p:set>
                                      <p:cBhvr>
                                        <p:cTn id="26" fill="hold"/>
                                        <p:tgtEl>
                                          <p:spTgt spid="306">
                                            <p:txEl>
                                              <p:pRg st="1" end="1"/>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8" presetID="2" grpId="6" fill="hold">
                                  <p:stCondLst>
                                    <p:cond delay="0"/>
                                  </p:stCondLst>
                                  <p:iterate type="el" backwards="0">
                                    <p:tmAbs val="0"/>
                                  </p:iterate>
                                  <p:childTnLst>
                                    <p:set>
                                      <p:cBhvr>
                                        <p:cTn id="29" fill="hold"/>
                                        <p:tgtEl>
                                          <p:spTgt spid="310"/>
                                        </p:tgtEl>
                                        <p:attrNameLst>
                                          <p:attrName>style.visibility</p:attrName>
                                        </p:attrNameLst>
                                      </p:cBhvr>
                                      <p:to>
                                        <p:strVal val="visible"/>
                                      </p:to>
                                    </p:set>
                                    <p:anim calcmode="lin" valueType="num">
                                      <p:cBhvr>
                                        <p:cTn id="30" dur="300" fill="hold"/>
                                        <p:tgtEl>
                                          <p:spTgt spid="310"/>
                                        </p:tgtEl>
                                        <p:attrNameLst>
                                          <p:attrName>ppt_x</p:attrName>
                                        </p:attrNameLst>
                                      </p:cBhvr>
                                      <p:tavLst>
                                        <p:tav tm="0">
                                          <p:val>
                                            <p:strVal val="0-#ppt_w/2"/>
                                          </p:val>
                                        </p:tav>
                                        <p:tav tm="100000">
                                          <p:val>
                                            <p:strVal val="#ppt_x"/>
                                          </p:val>
                                        </p:tav>
                                      </p:tavLst>
                                    </p:anim>
                                    <p:anim calcmode="lin" valueType="num">
                                      <p:cBhvr>
                                        <p:cTn id="31" dur="300" fill="hold"/>
                                        <p:tgtEl>
                                          <p:spTgt spid="310"/>
                                        </p:tgtEl>
                                        <p:attrNameLst>
                                          <p:attrName>ppt_y</p:attrName>
                                        </p:attrNameLst>
                                      </p:cBhvr>
                                      <p:tavLst>
                                        <p:tav tm="0">
                                          <p:val>
                                            <p:strVal val="#ppt_y"/>
                                          </p:val>
                                        </p:tav>
                                        <p:tav tm="100000">
                                          <p:val>
                                            <p:strVal val="#ppt_y"/>
                                          </p:val>
                                        </p:tav>
                                      </p:tavLst>
                                    </p:anim>
                                  </p:childTnLst>
                                </p:cTn>
                              </p:par>
                            </p:childTnLst>
                          </p:cTn>
                        </p:par>
                        <p:par>
                          <p:cTn id="32" fill="hold">
                            <p:stCondLst>
                              <p:cond delay="300"/>
                            </p:stCondLst>
                            <p:childTnLst>
                              <p:par>
                                <p:cTn id="33" presetClass="entr" nodeType="afterEffect" presetSubtype="0" presetID="1" grpId="7" fill="hold">
                                  <p:stCondLst>
                                    <p:cond delay="0"/>
                                  </p:stCondLst>
                                  <p:iterate type="lt" backwards="0">
                                    <p:tmAbs val="100"/>
                                  </p:iterate>
                                  <p:childTnLst>
                                    <p:set>
                                      <p:cBhvr>
                                        <p:cTn id="34" fill="hold"/>
                                        <p:tgtEl>
                                          <p:spTgt spid="3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xit" nodeType="clickEffect" presetSubtype="0" presetID="1" grpId="8" fill="hold">
                                  <p:stCondLst>
                                    <p:cond delay="0"/>
                                  </p:stCondLst>
                                  <p:iterate type="el" backwards="0">
                                    <p:tmAbs val="0"/>
                                  </p:iterate>
                                  <p:childTnLst>
                                    <p:set>
                                      <p:cBhvr>
                                        <p:cTn id="38" fill="hold">
                                          <p:stCondLst>
                                            <p:cond delay="0"/>
                                          </p:stCondLst>
                                        </p:cTn>
                                        <p:tgtEl>
                                          <p:spTgt spid="314"/>
                                        </p:tgtEl>
                                        <p:attrNameLst>
                                          <p:attrName>style.visibility</p:attrName>
                                        </p:attrNameLst>
                                      </p:cBhvr>
                                      <p:to>
                                        <p:strVal val="hidden"/>
                                      </p:to>
                                    </p:set>
                                  </p:childTnLst>
                                </p:cTn>
                              </p:par>
                            </p:childTnLst>
                          </p:cTn>
                        </p:par>
                        <p:par>
                          <p:cTn id="39" fill="hold">
                            <p:stCondLst>
                              <p:cond delay="0"/>
                            </p:stCondLst>
                            <p:childTnLst>
                              <p:par>
                                <p:cTn id="40" presetClass="exit" nodeType="afterEffect" presetSubtype="0" presetID="1" grpId="9" fill="hold">
                                  <p:stCondLst>
                                    <p:cond delay="0"/>
                                  </p:stCondLst>
                                  <p:iterate type="el" backwards="0">
                                    <p:tmAbs val="0"/>
                                  </p:iterate>
                                  <p:childTnLst>
                                    <p:set>
                                      <p:cBhvr>
                                        <p:cTn id="41" fill="hold">
                                          <p:stCondLst>
                                            <p:cond delay="0"/>
                                          </p:stCondLst>
                                        </p:cTn>
                                        <p:tgtEl>
                                          <p:spTgt spid="310"/>
                                        </p:tgtEl>
                                        <p:attrNameLst>
                                          <p:attrName>style.visibility</p:attrName>
                                        </p:attrNameLst>
                                      </p:cBhvr>
                                      <p:to>
                                        <p:strVal val="hidden"/>
                                      </p:to>
                                    </p:set>
                                  </p:childTnLst>
                                </p:cTn>
                              </p:par>
                            </p:childTnLst>
                          </p:cTn>
                        </p:par>
                        <p:par>
                          <p:cTn id="42" fill="hold">
                            <p:stCondLst>
                              <p:cond delay="0"/>
                            </p:stCondLst>
                            <p:childTnLst>
                              <p:par>
                                <p:cTn id="43" presetClass="entr" nodeType="afterEffect" presetSubtype="0" presetID="1" grpId="1" fill="hold">
                                  <p:stCondLst>
                                    <p:cond delay="0"/>
                                  </p:stCondLst>
                                  <p:iterate type="lt" backwards="0">
                                    <p:tmAbs val="100"/>
                                  </p:iterate>
                                  <p:childTnLst>
                                    <p:set>
                                      <p:cBhvr>
                                        <p:cTn id="44" fill="hold"/>
                                        <p:tgtEl>
                                          <p:spTgt spid="306">
                                            <p:txEl>
                                              <p:pRg st="2" end="2"/>
                                            </p:txEl>
                                          </p:spTgt>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8" presetID="2" grpId="10" fill="hold">
                                  <p:stCondLst>
                                    <p:cond delay="0"/>
                                  </p:stCondLst>
                                  <p:iterate type="el" backwards="0">
                                    <p:tmAbs val="0"/>
                                  </p:iterate>
                                  <p:childTnLst>
                                    <p:set>
                                      <p:cBhvr>
                                        <p:cTn id="47" fill="hold"/>
                                        <p:tgtEl>
                                          <p:spTgt spid="311"/>
                                        </p:tgtEl>
                                        <p:attrNameLst>
                                          <p:attrName>style.visibility</p:attrName>
                                        </p:attrNameLst>
                                      </p:cBhvr>
                                      <p:to>
                                        <p:strVal val="visible"/>
                                      </p:to>
                                    </p:set>
                                    <p:anim calcmode="lin" valueType="num">
                                      <p:cBhvr>
                                        <p:cTn id="48" dur="300" fill="hold"/>
                                        <p:tgtEl>
                                          <p:spTgt spid="311"/>
                                        </p:tgtEl>
                                        <p:attrNameLst>
                                          <p:attrName>ppt_x</p:attrName>
                                        </p:attrNameLst>
                                      </p:cBhvr>
                                      <p:tavLst>
                                        <p:tav tm="0">
                                          <p:val>
                                            <p:strVal val="0-#ppt_w/2"/>
                                          </p:val>
                                        </p:tav>
                                        <p:tav tm="100000">
                                          <p:val>
                                            <p:strVal val="#ppt_x"/>
                                          </p:val>
                                        </p:tav>
                                      </p:tavLst>
                                    </p:anim>
                                    <p:anim calcmode="lin" valueType="num">
                                      <p:cBhvr>
                                        <p:cTn id="49" dur="300" fill="hold"/>
                                        <p:tgtEl>
                                          <p:spTgt spid="311"/>
                                        </p:tgtEl>
                                        <p:attrNameLst>
                                          <p:attrName>ppt_y</p:attrName>
                                        </p:attrNameLst>
                                      </p:cBhvr>
                                      <p:tavLst>
                                        <p:tav tm="0">
                                          <p:val>
                                            <p:strVal val="#ppt_y"/>
                                          </p:val>
                                        </p:tav>
                                        <p:tav tm="100000">
                                          <p:val>
                                            <p:strVal val="#ppt_y"/>
                                          </p:val>
                                        </p:tav>
                                      </p:tavLst>
                                    </p:anim>
                                  </p:childTnLst>
                                </p:cTn>
                              </p:par>
                            </p:childTnLst>
                          </p:cTn>
                        </p:par>
                        <p:par>
                          <p:cTn id="50" fill="hold">
                            <p:stCondLst>
                              <p:cond delay="300"/>
                            </p:stCondLst>
                            <p:childTnLst>
                              <p:par>
                                <p:cTn id="51" presetClass="entr" nodeType="afterEffect" presetSubtype="0" presetID="1" grpId="11" fill="hold">
                                  <p:stCondLst>
                                    <p:cond delay="0"/>
                                  </p:stCondLst>
                                  <p:iterate type="lt" backwards="0">
                                    <p:tmAbs val="100"/>
                                  </p:iterate>
                                  <p:childTnLst>
                                    <p:set>
                                      <p:cBhvr>
                                        <p:cTn id="52" fill="hold"/>
                                        <p:tgtEl>
                                          <p:spTgt spid="3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xit" nodeType="clickEffect" presetSubtype="0" presetID="1" grpId="12" fill="hold">
                                  <p:stCondLst>
                                    <p:cond delay="0"/>
                                  </p:stCondLst>
                                  <p:iterate type="el" backwards="0">
                                    <p:tmAbs val="0"/>
                                  </p:iterate>
                                  <p:childTnLst>
                                    <p:set>
                                      <p:cBhvr>
                                        <p:cTn id="56" fill="hold">
                                          <p:stCondLst>
                                            <p:cond delay="0"/>
                                          </p:stCondLst>
                                        </p:cTn>
                                        <p:tgtEl>
                                          <p:spTgt spid="315"/>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3" fill="hold">
                                  <p:stCondLst>
                                    <p:cond delay="0"/>
                                  </p:stCondLst>
                                  <p:iterate type="el" backwards="0">
                                    <p:tmAbs val="0"/>
                                  </p:iterate>
                                  <p:childTnLst>
                                    <p:set>
                                      <p:cBhvr>
                                        <p:cTn id="59" fill="hold">
                                          <p:stCondLst>
                                            <p:cond delay="0"/>
                                          </p:stCondLst>
                                        </p:cTn>
                                        <p:tgtEl>
                                          <p:spTgt spid="311"/>
                                        </p:tgtEl>
                                        <p:attrNameLst>
                                          <p:attrName>style.visibility</p:attrName>
                                        </p:attrNameLst>
                                      </p:cBhvr>
                                      <p:to>
                                        <p:strVal val="hidden"/>
                                      </p:to>
                                    </p:set>
                                  </p:childTnLst>
                                </p:cTn>
                              </p:par>
                            </p:childTnLst>
                          </p:cTn>
                        </p:par>
                        <p:par>
                          <p:cTn id="60" fill="hold">
                            <p:stCondLst>
                              <p:cond delay="0"/>
                            </p:stCondLst>
                            <p:childTnLst>
                              <p:par>
                                <p:cTn id="61" presetClass="entr" nodeType="afterEffect" presetSubtype="0" presetID="1" grpId="1" fill="hold">
                                  <p:stCondLst>
                                    <p:cond delay="0"/>
                                  </p:stCondLst>
                                  <p:iterate type="lt" backwards="0">
                                    <p:tmAbs val="100"/>
                                  </p:iterate>
                                  <p:childTnLst>
                                    <p:set>
                                      <p:cBhvr>
                                        <p:cTn id="62" fill="hold"/>
                                        <p:tgtEl>
                                          <p:spTgt spid="306">
                                            <p:txEl>
                                              <p:pRg st="3" end="3"/>
                                            </p:txEl>
                                          </p:spTgt>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8" presetID="2" grpId="14" fill="hold">
                                  <p:stCondLst>
                                    <p:cond delay="0"/>
                                  </p:stCondLst>
                                  <p:iterate type="el" backwards="0">
                                    <p:tmAbs val="0"/>
                                  </p:iterate>
                                  <p:childTnLst>
                                    <p:set>
                                      <p:cBhvr>
                                        <p:cTn id="65" fill="hold"/>
                                        <p:tgtEl>
                                          <p:spTgt spid="308"/>
                                        </p:tgtEl>
                                        <p:attrNameLst>
                                          <p:attrName>style.visibility</p:attrName>
                                        </p:attrNameLst>
                                      </p:cBhvr>
                                      <p:to>
                                        <p:strVal val="visible"/>
                                      </p:to>
                                    </p:set>
                                    <p:anim calcmode="lin" valueType="num">
                                      <p:cBhvr>
                                        <p:cTn id="66" dur="300" fill="hold"/>
                                        <p:tgtEl>
                                          <p:spTgt spid="308"/>
                                        </p:tgtEl>
                                        <p:attrNameLst>
                                          <p:attrName>ppt_x</p:attrName>
                                        </p:attrNameLst>
                                      </p:cBhvr>
                                      <p:tavLst>
                                        <p:tav tm="0">
                                          <p:val>
                                            <p:strVal val="0-#ppt_w/2"/>
                                          </p:val>
                                        </p:tav>
                                        <p:tav tm="100000">
                                          <p:val>
                                            <p:strVal val="#ppt_x"/>
                                          </p:val>
                                        </p:tav>
                                      </p:tavLst>
                                    </p:anim>
                                    <p:anim calcmode="lin" valueType="num">
                                      <p:cBhvr>
                                        <p:cTn id="67" dur="300" fill="hold"/>
                                        <p:tgtEl>
                                          <p:spTgt spid="308"/>
                                        </p:tgtEl>
                                        <p:attrNameLst>
                                          <p:attrName>ppt_y</p:attrName>
                                        </p:attrNameLst>
                                      </p:cBhvr>
                                      <p:tavLst>
                                        <p:tav tm="0">
                                          <p:val>
                                            <p:strVal val="#ppt_y"/>
                                          </p:val>
                                        </p:tav>
                                        <p:tav tm="100000">
                                          <p:val>
                                            <p:strVal val="#ppt_y"/>
                                          </p:val>
                                        </p:tav>
                                      </p:tavLst>
                                    </p:anim>
                                  </p:childTnLst>
                                </p:cTn>
                              </p:par>
                            </p:childTnLst>
                          </p:cTn>
                        </p:par>
                        <p:par>
                          <p:cTn id="68" fill="hold">
                            <p:stCondLst>
                              <p:cond delay="300"/>
                            </p:stCondLst>
                            <p:childTnLst>
                              <p:par>
                                <p:cTn id="69" presetClass="entr" nodeType="afterEffect" presetSubtype="0" presetID="1" grpId="15" fill="hold">
                                  <p:stCondLst>
                                    <p:cond delay="0"/>
                                  </p:stCondLst>
                                  <p:iterate type="lt" backwards="0">
                                    <p:tmAbs val="100"/>
                                  </p:iterate>
                                  <p:childTnLst>
                                    <p:set>
                                      <p:cBhvr>
                                        <p:cTn id="70" fill="hold"/>
                                        <p:tgtEl>
                                          <p:spTgt spid="3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xit" nodeType="clickEffect" presetSubtype="0" presetID="1" grpId="16" fill="hold">
                                  <p:stCondLst>
                                    <p:cond delay="0"/>
                                  </p:stCondLst>
                                  <p:iterate type="el" backwards="0">
                                    <p:tmAbs val="0"/>
                                  </p:iterate>
                                  <p:childTnLst>
                                    <p:set>
                                      <p:cBhvr>
                                        <p:cTn id="74" fill="hold">
                                          <p:stCondLst>
                                            <p:cond delay="0"/>
                                          </p:stCondLst>
                                        </p:cTn>
                                        <p:tgtEl>
                                          <p:spTgt spid="316"/>
                                        </p:tgtEl>
                                        <p:attrNameLst>
                                          <p:attrName>style.visibility</p:attrName>
                                        </p:attrNameLst>
                                      </p:cBhvr>
                                      <p:to>
                                        <p:strVal val="hidden"/>
                                      </p:to>
                                    </p:set>
                                  </p:childTnLst>
                                </p:cTn>
                              </p:par>
                            </p:childTnLst>
                          </p:cTn>
                        </p:par>
                        <p:par>
                          <p:cTn id="75" fill="hold">
                            <p:stCondLst>
                              <p:cond delay="0"/>
                            </p:stCondLst>
                            <p:childTnLst>
                              <p:par>
                                <p:cTn id="76" presetClass="exit" nodeType="afterEffect" presetSubtype="0" presetID="1" grpId="17" fill="hold">
                                  <p:stCondLst>
                                    <p:cond delay="0"/>
                                  </p:stCondLst>
                                  <p:iterate type="el" backwards="0">
                                    <p:tmAbs val="0"/>
                                  </p:iterate>
                                  <p:childTnLst>
                                    <p:set>
                                      <p:cBhvr>
                                        <p:cTn id="77" fill="hold">
                                          <p:stCondLst>
                                            <p:cond delay="0"/>
                                          </p:stCondLst>
                                        </p:cTn>
                                        <p:tgtEl>
                                          <p:spTgt spid="308"/>
                                        </p:tgtEl>
                                        <p:attrNameLst>
                                          <p:attrName>style.visibility</p:attrName>
                                        </p:attrNameLst>
                                      </p:cBhvr>
                                      <p:to>
                                        <p:strVal val="hidden"/>
                                      </p:to>
                                    </p:set>
                                  </p:childTnLst>
                                </p:cTn>
                              </p:par>
                            </p:childTnLst>
                          </p:cTn>
                        </p:par>
                        <p:par>
                          <p:cTn id="78" fill="hold">
                            <p:stCondLst>
                              <p:cond delay="0"/>
                            </p:stCondLst>
                            <p:childTnLst>
                              <p:par>
                                <p:cTn id="79" presetClass="entr" nodeType="afterEffect" presetSubtype="0" presetID="1" grpId="1" fill="hold">
                                  <p:stCondLst>
                                    <p:cond delay="0"/>
                                  </p:stCondLst>
                                  <p:iterate type="lt" backwards="0">
                                    <p:tmAbs val="100"/>
                                  </p:iterate>
                                  <p:childTnLst>
                                    <p:set>
                                      <p:cBhvr>
                                        <p:cTn id="80" fill="hold"/>
                                        <p:tgtEl>
                                          <p:spTgt spid="306">
                                            <p:txEl>
                                              <p:pRg st="4" end="4"/>
                                            </p:txEl>
                                          </p:spTgt>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8" presetID="2" grpId="18" fill="hold">
                                  <p:stCondLst>
                                    <p:cond delay="0"/>
                                  </p:stCondLst>
                                  <p:iterate type="el" backwards="0">
                                    <p:tmAbs val="0"/>
                                  </p:iterate>
                                  <p:childTnLst>
                                    <p:set>
                                      <p:cBhvr>
                                        <p:cTn id="83" fill="hold"/>
                                        <p:tgtEl>
                                          <p:spTgt spid="307"/>
                                        </p:tgtEl>
                                        <p:attrNameLst>
                                          <p:attrName>style.visibility</p:attrName>
                                        </p:attrNameLst>
                                      </p:cBhvr>
                                      <p:to>
                                        <p:strVal val="visible"/>
                                      </p:to>
                                    </p:set>
                                    <p:anim calcmode="lin" valueType="num">
                                      <p:cBhvr>
                                        <p:cTn id="84" dur="300" fill="hold"/>
                                        <p:tgtEl>
                                          <p:spTgt spid="307"/>
                                        </p:tgtEl>
                                        <p:attrNameLst>
                                          <p:attrName>ppt_x</p:attrName>
                                        </p:attrNameLst>
                                      </p:cBhvr>
                                      <p:tavLst>
                                        <p:tav tm="0">
                                          <p:val>
                                            <p:strVal val="0-#ppt_w/2"/>
                                          </p:val>
                                        </p:tav>
                                        <p:tav tm="100000">
                                          <p:val>
                                            <p:strVal val="#ppt_x"/>
                                          </p:val>
                                        </p:tav>
                                      </p:tavLst>
                                    </p:anim>
                                    <p:anim calcmode="lin" valueType="num">
                                      <p:cBhvr>
                                        <p:cTn id="85" dur="300" fill="hold"/>
                                        <p:tgtEl>
                                          <p:spTgt spid="307"/>
                                        </p:tgtEl>
                                        <p:attrNameLst>
                                          <p:attrName>ppt_y</p:attrName>
                                        </p:attrNameLst>
                                      </p:cBhvr>
                                      <p:tavLst>
                                        <p:tav tm="0">
                                          <p:val>
                                            <p:strVal val="#ppt_y"/>
                                          </p:val>
                                        </p:tav>
                                        <p:tav tm="100000">
                                          <p:val>
                                            <p:strVal val="#ppt_y"/>
                                          </p:val>
                                        </p:tav>
                                      </p:tavLst>
                                    </p:anim>
                                  </p:childTnLst>
                                </p:cTn>
                              </p:par>
                            </p:childTnLst>
                          </p:cTn>
                        </p:par>
                        <p:par>
                          <p:cTn id="86" fill="hold">
                            <p:stCondLst>
                              <p:cond delay="300"/>
                            </p:stCondLst>
                            <p:childTnLst>
                              <p:par>
                                <p:cTn id="87" presetClass="entr" nodeType="afterEffect" presetSubtype="0" presetID="1" grpId="19" fill="hold">
                                  <p:stCondLst>
                                    <p:cond delay="0"/>
                                  </p:stCondLst>
                                  <p:iterate type="lt" backwards="0">
                                    <p:tmAbs val="100"/>
                                  </p:iterate>
                                  <p:childTnLst>
                                    <p:set>
                                      <p:cBhvr>
                                        <p:cTn id="88" fill="hold"/>
                                        <p:tgtEl>
                                          <p:spTgt spid="31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Class="exit" nodeType="clickEffect" presetSubtype="0" presetID="1" grpId="20" fill="hold">
                                  <p:stCondLst>
                                    <p:cond delay="0"/>
                                  </p:stCondLst>
                                  <p:iterate type="el" backwards="0">
                                    <p:tmAbs val="0"/>
                                  </p:iterate>
                                  <p:childTnLst>
                                    <p:set>
                                      <p:cBhvr>
                                        <p:cTn id="92" fill="hold">
                                          <p:stCondLst>
                                            <p:cond delay="0"/>
                                          </p:stCondLst>
                                        </p:cTn>
                                        <p:tgtEl>
                                          <p:spTgt spid="317"/>
                                        </p:tgtEl>
                                        <p:attrNameLst>
                                          <p:attrName>style.visibility</p:attrName>
                                        </p:attrNameLst>
                                      </p:cBhvr>
                                      <p:to>
                                        <p:strVal val="hidden"/>
                                      </p:to>
                                    </p:set>
                                  </p:childTnLst>
                                </p:cTn>
                              </p:par>
                            </p:childTnLst>
                          </p:cTn>
                        </p:par>
                        <p:par>
                          <p:cTn id="93" fill="hold">
                            <p:stCondLst>
                              <p:cond delay="0"/>
                            </p:stCondLst>
                            <p:childTnLst>
                              <p:par>
                                <p:cTn id="94" presetClass="exit" nodeType="afterEffect" presetSubtype="0" presetID="1" grpId="21" fill="hold">
                                  <p:stCondLst>
                                    <p:cond delay="0"/>
                                  </p:stCondLst>
                                  <p:iterate type="el" backwards="0">
                                    <p:tmAbs val="0"/>
                                  </p:iterate>
                                  <p:childTnLst>
                                    <p:set>
                                      <p:cBhvr>
                                        <p:cTn id="95" fill="hold">
                                          <p:stCondLst>
                                            <p:cond delay="0"/>
                                          </p:stCondLst>
                                        </p:cTn>
                                        <p:tgtEl>
                                          <p:spTgt spid="307"/>
                                        </p:tgtEl>
                                        <p:attrNameLst>
                                          <p:attrName>style.visibility</p:attrName>
                                        </p:attrNameLst>
                                      </p:cBhvr>
                                      <p:to>
                                        <p:strVal val="hidden"/>
                                      </p:to>
                                    </p:set>
                                  </p:childTnLst>
                                </p:cTn>
                              </p:par>
                            </p:childTnLst>
                          </p:cTn>
                        </p:par>
                        <p:par>
                          <p:cTn id="96" fill="hold">
                            <p:stCondLst>
                              <p:cond delay="0"/>
                            </p:stCondLst>
                            <p:childTnLst>
                              <p:par>
                                <p:cTn id="97" presetClass="entr" nodeType="afterEffect" presetSubtype="0" presetID="1" grpId="1" fill="hold">
                                  <p:stCondLst>
                                    <p:cond delay="0"/>
                                  </p:stCondLst>
                                  <p:iterate type="lt" backwards="0">
                                    <p:tmAbs val="100"/>
                                  </p:iterate>
                                  <p:childTnLst>
                                    <p:set>
                                      <p:cBhvr>
                                        <p:cTn id="98" fill="hold"/>
                                        <p:tgtEl>
                                          <p:spTgt spid="306">
                                            <p:txEl>
                                              <p:pRg st="5" end="5"/>
                                            </p:txEl>
                                          </p:spTgt>
                                        </p:tgtEl>
                                        <p:attrNameLst>
                                          <p:attrName>style.visibility</p:attrName>
                                        </p:attrNameLst>
                                      </p:cBhvr>
                                      <p:to>
                                        <p:strVal val="visible"/>
                                      </p:to>
                                    </p:set>
                                  </p:childTnLst>
                                </p:cTn>
                              </p:par>
                            </p:childTnLst>
                          </p:cTn>
                        </p:par>
                        <p:par>
                          <p:cTn id="99" fill="hold">
                            <p:stCondLst>
                              <p:cond delay="0"/>
                            </p:stCondLst>
                            <p:childTnLst>
                              <p:par>
                                <p:cTn id="100" presetClass="entr" nodeType="afterEffect" presetSubtype="8" presetID="2" grpId="22" fill="hold">
                                  <p:stCondLst>
                                    <p:cond delay="0"/>
                                  </p:stCondLst>
                                  <p:iterate type="el" backwards="0">
                                    <p:tmAbs val="0"/>
                                  </p:iterate>
                                  <p:childTnLst>
                                    <p:set>
                                      <p:cBhvr>
                                        <p:cTn id="101" fill="hold"/>
                                        <p:tgtEl>
                                          <p:spTgt spid="309"/>
                                        </p:tgtEl>
                                        <p:attrNameLst>
                                          <p:attrName>style.visibility</p:attrName>
                                        </p:attrNameLst>
                                      </p:cBhvr>
                                      <p:to>
                                        <p:strVal val="visible"/>
                                      </p:to>
                                    </p:set>
                                    <p:anim calcmode="lin" valueType="num">
                                      <p:cBhvr>
                                        <p:cTn id="102" dur="300" fill="hold"/>
                                        <p:tgtEl>
                                          <p:spTgt spid="309"/>
                                        </p:tgtEl>
                                        <p:attrNameLst>
                                          <p:attrName>ppt_x</p:attrName>
                                        </p:attrNameLst>
                                      </p:cBhvr>
                                      <p:tavLst>
                                        <p:tav tm="0">
                                          <p:val>
                                            <p:strVal val="0-#ppt_w/2"/>
                                          </p:val>
                                        </p:tav>
                                        <p:tav tm="100000">
                                          <p:val>
                                            <p:strVal val="#ppt_x"/>
                                          </p:val>
                                        </p:tav>
                                      </p:tavLst>
                                    </p:anim>
                                    <p:anim calcmode="lin" valueType="num">
                                      <p:cBhvr>
                                        <p:cTn id="103" dur="300" fill="hold"/>
                                        <p:tgtEl>
                                          <p:spTgt spid="309"/>
                                        </p:tgtEl>
                                        <p:attrNameLst>
                                          <p:attrName>ppt_y</p:attrName>
                                        </p:attrNameLst>
                                      </p:cBhvr>
                                      <p:tavLst>
                                        <p:tav tm="0">
                                          <p:val>
                                            <p:strVal val="#ppt_y"/>
                                          </p:val>
                                        </p:tav>
                                        <p:tav tm="100000">
                                          <p:val>
                                            <p:strVal val="#ppt_y"/>
                                          </p:val>
                                        </p:tav>
                                      </p:tavLst>
                                    </p:anim>
                                  </p:childTnLst>
                                </p:cTn>
                              </p:par>
                            </p:childTnLst>
                          </p:cTn>
                        </p:par>
                        <p:par>
                          <p:cTn id="104" fill="hold">
                            <p:stCondLst>
                              <p:cond delay="300"/>
                            </p:stCondLst>
                            <p:childTnLst>
                              <p:par>
                                <p:cTn id="105" presetClass="entr" nodeType="afterEffect" presetSubtype="0" presetID="1" grpId="23" fill="hold">
                                  <p:stCondLst>
                                    <p:cond delay="0"/>
                                  </p:stCondLst>
                                  <p:iterate type="lt" backwards="0">
                                    <p:tmAbs val="100"/>
                                  </p:iterate>
                                  <p:childTnLst>
                                    <p:set>
                                      <p:cBhvr>
                                        <p:cTn id="106" fill="hold"/>
                                        <p:tgtEl>
                                          <p:spTgt spid="3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6" grpId="1"/>
      <p:bldP build="whole" bldLvl="1" animBg="1" rev="0" advAuto="0" spid="314" grpId="7"/>
      <p:bldP build="whole" bldLvl="1" animBg="1" rev="0" advAuto="0" spid="314" grpId="8"/>
      <p:bldP build="whole" bldLvl="1" animBg="1" rev="0" advAuto="0" spid="309" grpId="22"/>
      <p:bldP build="whole" bldLvl="1" animBg="1" rev="0" advAuto="0" spid="308" grpId="14"/>
      <p:bldP build="whole" bldLvl="1" animBg="1" rev="0" advAuto="0" spid="312" grpId="2"/>
      <p:bldP build="whole" bldLvl="1" animBg="1" rev="0" advAuto="0" spid="312" grpId="5"/>
      <p:bldP build="whole" bldLvl="1" animBg="1" rev="0" advAuto="0" spid="316" grpId="15"/>
      <p:bldP build="whole" bldLvl="1" animBg="1" rev="0" advAuto="0" spid="316" grpId="16"/>
      <p:bldP build="whole" bldLvl="1" animBg="1" rev="0" advAuto="0" spid="308" grpId="17"/>
      <p:bldP build="whole" bldLvl="1" animBg="1" rev="0" advAuto="0" spid="317" grpId="19"/>
      <p:bldP build="whole" bldLvl="1" animBg="1" rev="0" advAuto="0" spid="313" grpId="3"/>
      <p:bldP build="whole" bldLvl="1" animBg="1" rev="0" advAuto="0" spid="313" grpId="4"/>
      <p:bldP build="whole" bldLvl="1" animBg="1" rev="0" advAuto="0" spid="310" grpId="6"/>
      <p:bldP build="whole" bldLvl="1" animBg="1" rev="0" advAuto="0" spid="317" grpId="20"/>
      <p:bldP build="whole" bldLvl="1" animBg="1" rev="0" advAuto="0" spid="310" grpId="9"/>
      <p:bldP build="whole" bldLvl="1" animBg="1" rev="0" advAuto="0" spid="311" grpId="10"/>
      <p:bldP build="whole" bldLvl="1" animBg="1" rev="0" advAuto="0" spid="311" grpId="13"/>
      <p:bldP build="whole" bldLvl="1" animBg="1" rev="0" advAuto="0" spid="307" grpId="18"/>
      <p:bldP build="whole" bldLvl="1" animBg="1" rev="0" advAuto="0" spid="318" grpId="23"/>
      <p:bldP build="whole" bldLvl="1" animBg="1" rev="0" advAuto="0" spid="307" grpId="21"/>
      <p:bldP build="whole" bldLvl="1" animBg="1" rev="0" advAuto="0" spid="315" grpId="11"/>
      <p:bldP build="whole" bldLvl="1" animBg="1" rev="0" advAuto="0" spid="315" grpId="1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title"/>
          </p:nvPr>
        </p:nvSpPr>
        <p:spPr>
          <a:xfrm>
            <a:off x="6159500" y="5748337"/>
            <a:ext cx="6901830" cy="954616"/>
          </a:xfrm>
          <a:prstGeom prst="rect">
            <a:avLst/>
          </a:prstGeom>
        </p:spPr>
        <p:txBody>
          <a:bodyPr/>
          <a:lstStyle>
            <a:lvl1pPr defTabSz="233679">
              <a:defRPr sz="6640"/>
            </a:lvl1pPr>
          </a:lstStyle>
          <a:p>
            <a:pPr/>
            <a:r>
              <a:t>Interactieve Bestanden</a:t>
            </a:r>
          </a:p>
        </p:txBody>
      </p:sp>
      <p:sp>
        <p:nvSpPr>
          <p:cNvPr id="323" name="Shape 323"/>
          <p:cNvSpPr/>
          <p:nvPr>
            <p:ph type="body" sz="quarter" idx="1"/>
          </p:nvPr>
        </p:nvSpPr>
        <p:spPr>
          <a:prstGeom prst="rect">
            <a:avLst/>
          </a:prstGeom>
        </p:spPr>
        <p:txBody>
          <a:bodyPr/>
          <a:lstStyle/>
          <a:p>
            <a:pPr/>
            <a:r>
              <a:t> </a:t>
            </a:r>
          </a:p>
        </p:txBody>
      </p:sp>
      <p:sp>
        <p:nvSpPr>
          <p:cNvPr id="324" name="Shape 3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5" name="Shape 325"/>
          <p:cNvSpPr/>
          <p:nvPr/>
        </p:nvSpPr>
        <p:spPr>
          <a:xfrm>
            <a:off x="62608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PDF, epub</a:t>
            </a:r>
          </a:p>
        </p:txBody>
      </p:sp>
      <p:sp>
        <p:nvSpPr>
          <p:cNvPr id="326" name="Shape 326"/>
          <p:cNvSpPr/>
          <p:nvPr/>
        </p:nvSpPr>
        <p:spPr>
          <a:xfrm>
            <a:off x="5988309" y="5460063"/>
            <a:ext cx="6167012" cy="255875"/>
          </a:xfrm>
          <a:prstGeom prst="rect">
            <a:avLst/>
          </a:prstGeom>
          <a:solidFill>
            <a:srgbClr val="222222">
              <a:alpha val="0"/>
            </a:srgbClr>
          </a:solidFill>
          <a:ln w="3175">
            <a:miter lim="400000"/>
          </a:ln>
        </p:spPr>
        <p:txBody>
          <a:bodyPr lIns="28575" tIns="28575" rIns="28575" bIns="28575" anchor="ctr"/>
          <a:lstStyle/>
          <a:p>
            <a:pPr algn="ctr">
              <a:lnSpc>
                <a:spcPct val="80000"/>
              </a:lnSpc>
              <a:spcBef>
                <a:spcPts val="0"/>
              </a:spcBef>
              <a:defRPr cap="all" sz="2400">
                <a:solidFill>
                  <a:srgbClr val="FFFFFF"/>
                </a:solidFill>
                <a:latin typeface="+mn-lt"/>
                <a:ea typeface="+mn-ea"/>
                <a:cs typeface="+mn-cs"/>
                <a:sym typeface="DIN Condensed"/>
              </a:defRPr>
            </a:pPr>
          </a:p>
        </p:txBody>
      </p:sp>
      <p:sp>
        <p:nvSpPr>
          <p:cNvPr id="327" name="Shape 327"/>
          <p:cNvSpPr/>
          <p:nvPr/>
        </p:nvSpPr>
        <p:spPr>
          <a:xfrm>
            <a:off x="6229730" y="1882378"/>
            <a:ext cx="4253357" cy="50863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Layout</a:t>
            </a:r>
          </a:p>
          <a:p>
            <a:pPr lvl="1" marL="758264" indent="-313764">
              <a:spcBef>
                <a:spcPts val="0"/>
              </a:spcBef>
              <a:buClr>
                <a:schemeClr val="accent1"/>
              </a:buClr>
              <a:buSzPct val="104999"/>
              <a:buFont typeface="Avenir Next"/>
              <a:buChar char="‣"/>
              <a:defRPr sz="2400">
                <a:solidFill>
                  <a:srgbClr val="A6AAA9"/>
                </a:solidFill>
              </a:defRPr>
            </a:pPr>
            <a:r>
              <a:t>Vaste vorm</a:t>
            </a:r>
          </a:p>
          <a:p>
            <a:pPr lvl="1" marL="758264" indent="-313764">
              <a:spcBef>
                <a:spcPts val="0"/>
              </a:spcBef>
              <a:buClr>
                <a:schemeClr val="accent1"/>
              </a:buClr>
              <a:buSzPct val="104999"/>
              <a:buFont typeface="Avenir Next"/>
              <a:buChar char="‣"/>
              <a:defRPr sz="2400">
                <a:solidFill>
                  <a:srgbClr val="A6AAA9"/>
                </a:solidFill>
              </a:defRPr>
            </a:pPr>
            <a:r>
              <a:t>Opnieuw lay-outs</a:t>
            </a:r>
          </a:p>
          <a:p>
            <a:pPr lvl="1" marL="758264" indent="-313764">
              <a:spcBef>
                <a:spcPts val="0"/>
              </a:spcBef>
              <a:buClr>
                <a:schemeClr val="accent1"/>
              </a:buClr>
              <a:buSzPct val="104999"/>
              <a:buFont typeface="Avenir Next"/>
              <a:buChar char="‣"/>
              <a:defRPr sz="2400">
                <a:solidFill>
                  <a:srgbClr val="A6AAA9"/>
                </a:solidFill>
              </a:defRPr>
            </a:pPr>
            <a:r>
              <a:t>Staand en/of liggend</a:t>
            </a:r>
          </a:p>
          <a:p>
            <a:pPr marL="313764" indent="-313764">
              <a:spcBef>
                <a:spcPts val="0"/>
              </a:spcBef>
              <a:buClr>
                <a:schemeClr val="accent1"/>
              </a:buClr>
              <a:buSzPct val="104999"/>
              <a:buFont typeface="Avenir Next"/>
              <a:buChar char="‣"/>
              <a:defRPr sz="2400">
                <a:solidFill>
                  <a:srgbClr val="A6AAA9"/>
                </a:solidFill>
              </a:defRPr>
            </a:pPr>
            <a:r>
              <a:t>Beveiliging tegen kopiëren</a:t>
            </a:r>
          </a:p>
          <a:p>
            <a:pPr marL="313764" indent="-313764">
              <a:spcBef>
                <a:spcPts val="0"/>
              </a:spcBef>
              <a:buClr>
                <a:schemeClr val="accent1"/>
              </a:buClr>
              <a:buSzPct val="104999"/>
              <a:buFont typeface="Avenir Next"/>
              <a:buChar char="‣"/>
              <a:defRPr sz="2400">
                <a:solidFill>
                  <a:srgbClr val="A6AAA9"/>
                </a:solidFill>
              </a:defRPr>
            </a:pPr>
            <a:r>
              <a:t>Techniek</a:t>
            </a:r>
          </a:p>
          <a:p>
            <a:pPr marL="313764" indent="-313764">
              <a:spcBef>
                <a:spcPts val="0"/>
              </a:spcBef>
              <a:buClr>
                <a:schemeClr val="accent1"/>
              </a:buClr>
              <a:buSzPct val="104999"/>
              <a:buFont typeface="Avenir Next"/>
              <a:buChar char="‣"/>
              <a:defRPr sz="2400">
                <a:solidFill>
                  <a:srgbClr val="A6AAA9"/>
                </a:solidFill>
              </a:defRPr>
            </a:pPr>
            <a:r>
              <a:t>Analytics</a:t>
            </a:r>
          </a:p>
          <a:p>
            <a:pPr marL="313764" indent="-313764">
              <a:spcBef>
                <a:spcPts val="0"/>
              </a:spcBef>
              <a:buClr>
                <a:schemeClr val="accent1"/>
              </a:buClr>
              <a:buSzPct val="104999"/>
              <a:buFont typeface="Avenir Next"/>
              <a:buChar char="‣"/>
              <a:defRPr sz="2400">
                <a:solidFill>
                  <a:srgbClr val="A6AAA9"/>
                </a:solidFill>
              </a:defRPr>
            </a:pPr>
            <a:r>
              <a:t>Online en Offline</a:t>
            </a:r>
          </a:p>
          <a:p>
            <a:pPr marL="313764" indent="-313764">
              <a:spcBef>
                <a:spcPts val="0"/>
              </a:spcBef>
              <a:buClr>
                <a:schemeClr val="accent1"/>
              </a:buClr>
              <a:buSzPct val="104999"/>
              <a:buFont typeface="Avenir Next"/>
              <a:buChar char="‣"/>
              <a:defRPr sz="2400">
                <a:solidFill>
                  <a:srgbClr val="A6AAA9"/>
                </a:solidFill>
              </a:defRPr>
            </a:pPr>
            <a:r>
              <a:t>Operating System</a:t>
            </a:r>
          </a:p>
          <a:p>
            <a:pPr marL="313764" indent="-313764">
              <a:spcBef>
                <a:spcPts val="0"/>
              </a:spcBef>
              <a:buClr>
                <a:schemeClr val="accent1"/>
              </a:buClr>
              <a:buSzPct val="104999"/>
              <a:buFont typeface="Avenir Next"/>
              <a:buChar char="‣"/>
              <a:defRPr sz="2400">
                <a:solidFill>
                  <a:srgbClr val="A6AAA9"/>
                </a:solidFill>
              </a:defRPr>
            </a:pPr>
            <a:r>
              <a:t>Abonnementen</a:t>
            </a:r>
          </a:p>
          <a:p>
            <a:pPr marL="313764" indent="-313764">
              <a:spcBef>
                <a:spcPts val="0"/>
              </a:spcBef>
              <a:buClr>
                <a:schemeClr val="accent1"/>
              </a:buClr>
              <a:buSzPct val="104999"/>
              <a:buFont typeface="Avenir Next"/>
              <a:buChar char="‣"/>
              <a:defRPr sz="2400">
                <a:solidFill>
                  <a:srgbClr val="A6AAA9"/>
                </a:solidFill>
              </a:defRPr>
            </a:pPr>
            <a:r>
              <a:t>Hostingkosten</a:t>
            </a:r>
          </a:p>
          <a:p>
            <a:pPr marL="313764" indent="-313764">
              <a:spcBef>
                <a:spcPts val="0"/>
              </a:spcBef>
              <a:buClr>
                <a:schemeClr val="accent1"/>
              </a:buClr>
              <a:buSzPct val="104999"/>
              <a:buFont typeface="Avenir Next"/>
              <a:buChar char="‣"/>
              <a:defRPr sz="2400">
                <a:solidFill>
                  <a:srgbClr val="A6AAA9"/>
                </a:solidFill>
              </a:defRPr>
            </a:pPr>
            <a:r>
              <a:t>HTMLversie</a:t>
            </a:r>
          </a:p>
        </p:txBody>
      </p:sp>
      <p:sp>
        <p:nvSpPr>
          <p:cNvPr id="328" name="Shape 328"/>
          <p:cNvSpPr/>
          <p:nvPr/>
        </p:nvSpPr>
        <p:spPr>
          <a:xfrm>
            <a:off x="784115" y="6727188"/>
            <a:ext cx="3498672" cy="17335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Interactieve PDF</a:t>
            </a:r>
          </a:p>
          <a:p>
            <a:pPr marL="313764" indent="-313764">
              <a:spcBef>
                <a:spcPts val="0"/>
              </a:spcBef>
              <a:buClr>
                <a:schemeClr val="accent1"/>
              </a:buClr>
              <a:buSzPct val="104999"/>
              <a:buFont typeface="Avenir Next"/>
              <a:buChar char="-"/>
              <a:defRPr sz="2400">
                <a:solidFill>
                  <a:srgbClr val="A6AAA9"/>
                </a:solidFill>
              </a:defRPr>
            </a:pPr>
            <a:r>
              <a:t>ePub vloeibare layout</a:t>
            </a:r>
          </a:p>
          <a:p>
            <a:pPr marL="313764" indent="-313764">
              <a:spcBef>
                <a:spcPts val="0"/>
              </a:spcBef>
              <a:buClr>
                <a:schemeClr val="accent1"/>
              </a:buClr>
              <a:buSzPct val="104999"/>
              <a:buFont typeface="Avenir Next"/>
              <a:buChar char="-"/>
              <a:defRPr sz="2400">
                <a:solidFill>
                  <a:srgbClr val="A6AAA9"/>
                </a:solidFill>
              </a:defRPr>
            </a:pPr>
            <a:r>
              <a:t>ePub vaste layout</a:t>
            </a:r>
          </a:p>
          <a:p>
            <a:pPr marL="313764" indent="-313764">
              <a:spcBef>
                <a:spcPts val="0"/>
              </a:spcBef>
              <a:buClr>
                <a:schemeClr val="accent1"/>
              </a:buClr>
              <a:buSzPct val="104999"/>
              <a:buFont typeface="Avenir Next"/>
              <a:buChar char="-"/>
              <a:defRPr sz="2400">
                <a:solidFill>
                  <a:srgbClr val="A6AAA9"/>
                </a:solidFill>
              </a:defRPr>
            </a:pPr>
            <a:r>
              <a:t>iBooks</a:t>
            </a:r>
          </a:p>
        </p:txBody>
      </p:sp>
      <p:pic>
        <p:nvPicPr>
          <p:cNvPr id="329" name="acrobat.png"/>
          <p:cNvPicPr>
            <a:picLocks noChangeAspect="1"/>
          </p:cNvPicPr>
          <p:nvPr/>
        </p:nvPicPr>
        <p:blipFill>
          <a:blip r:embed="rId2">
            <a:extLst/>
          </a:blip>
          <a:stretch>
            <a:fillRect/>
          </a:stretch>
        </p:blipFill>
        <p:spPr>
          <a:xfrm>
            <a:off x="1520427" y="2246587"/>
            <a:ext cx="2737059" cy="2676572"/>
          </a:xfrm>
          <a:prstGeom prst="rect">
            <a:avLst/>
          </a:prstGeom>
          <a:ln w="3175">
            <a:miter lim="400000"/>
          </a:ln>
        </p:spPr>
      </p:pic>
      <p:pic>
        <p:nvPicPr>
          <p:cNvPr id="330" name="epub.png"/>
          <p:cNvPicPr>
            <a:picLocks noChangeAspect="1"/>
          </p:cNvPicPr>
          <p:nvPr/>
        </p:nvPicPr>
        <p:blipFill>
          <a:blip r:embed="rId3">
            <a:extLst/>
          </a:blip>
          <a:stretch>
            <a:fillRect/>
          </a:stretch>
        </p:blipFill>
        <p:spPr>
          <a:xfrm>
            <a:off x="1523769" y="5352478"/>
            <a:ext cx="2438862" cy="2386600"/>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30"/>
                                        </p:tgtEl>
                                        <p:attrNameLst>
                                          <p:attrName>style.visibility</p:attrName>
                                        </p:attrNameLst>
                                      </p:cBhvr>
                                      <p:to>
                                        <p:strVal val="visible"/>
                                      </p:to>
                                    </p:set>
                                    <p:anim calcmode="lin" valueType="num">
                                      <p:cBhvr>
                                        <p:cTn id="7" dur="100" fill="hold"/>
                                        <p:tgtEl>
                                          <p:spTgt spid="330"/>
                                        </p:tgtEl>
                                        <p:attrNameLst>
                                          <p:attrName>ppt_w</p:attrName>
                                        </p:attrNameLst>
                                      </p:cBhvr>
                                      <p:tavLst>
                                        <p:tav tm="0">
                                          <p:val>
                                            <p:fltVal val="0"/>
                                          </p:val>
                                        </p:tav>
                                        <p:tav tm="100000">
                                          <p:val>
                                            <p:strVal val="#ppt_w"/>
                                          </p:val>
                                        </p:tav>
                                      </p:tavLst>
                                    </p:anim>
                                    <p:anim calcmode="lin" valueType="num">
                                      <p:cBhvr>
                                        <p:cTn id="8" dur="100" fill="hold"/>
                                        <p:tgtEl>
                                          <p:spTgt spid="330"/>
                                        </p:tgtEl>
                                        <p:attrNameLst>
                                          <p:attrName>ppt_h</p:attrName>
                                        </p:attrNameLst>
                                      </p:cBhvr>
                                      <p:tavLst>
                                        <p:tav tm="0">
                                          <p:val>
                                            <p:fltVal val="0"/>
                                          </p:val>
                                        </p:tav>
                                        <p:tav tm="100000">
                                          <p:val>
                                            <p:strVal val="#ppt_h"/>
                                          </p:val>
                                        </p:tav>
                                      </p:tavLst>
                                    </p:anim>
                                  </p:childTnLst>
                                </p:cTn>
                              </p:par>
                            </p:childTnLst>
                          </p:cTn>
                        </p:par>
                        <p:par>
                          <p:cTn id="9" fill="hold">
                            <p:stCondLst>
                              <p:cond delay="100"/>
                            </p:stCondLst>
                            <p:childTnLst>
                              <p:par>
                                <p:cTn id="10" presetClass="entr" nodeType="afterEffect" presetSubtype="16" presetID="23" grpId="2" fill="hold">
                                  <p:stCondLst>
                                    <p:cond delay="0"/>
                                  </p:stCondLst>
                                  <p:iterate type="el" backwards="0">
                                    <p:tmAbs val="0"/>
                                  </p:iterate>
                                  <p:childTnLst>
                                    <p:set>
                                      <p:cBhvr>
                                        <p:cTn id="11" fill="hold"/>
                                        <p:tgtEl>
                                          <p:spTgt spid="329"/>
                                        </p:tgtEl>
                                        <p:attrNameLst>
                                          <p:attrName>style.visibility</p:attrName>
                                        </p:attrNameLst>
                                      </p:cBhvr>
                                      <p:to>
                                        <p:strVal val="visible"/>
                                      </p:to>
                                    </p:set>
                                    <p:anim calcmode="lin" valueType="num">
                                      <p:cBhvr>
                                        <p:cTn id="12" dur="100" fill="hold"/>
                                        <p:tgtEl>
                                          <p:spTgt spid="329"/>
                                        </p:tgtEl>
                                        <p:attrNameLst>
                                          <p:attrName>ppt_w</p:attrName>
                                        </p:attrNameLst>
                                      </p:cBhvr>
                                      <p:tavLst>
                                        <p:tav tm="0">
                                          <p:val>
                                            <p:fltVal val="0"/>
                                          </p:val>
                                        </p:tav>
                                        <p:tav tm="100000">
                                          <p:val>
                                            <p:strVal val="#ppt_w"/>
                                          </p:val>
                                        </p:tav>
                                      </p:tavLst>
                                    </p:anim>
                                    <p:anim calcmode="lin" valueType="num">
                                      <p:cBhvr>
                                        <p:cTn id="13" dur="100" fill="hold"/>
                                        <p:tgtEl>
                                          <p:spTgt spid="329"/>
                                        </p:tgtEl>
                                        <p:attrNameLst>
                                          <p:attrName>ppt_h</p:attrName>
                                        </p:attrNameLst>
                                      </p:cBhvr>
                                      <p:tavLst>
                                        <p:tav tm="0">
                                          <p:val>
                                            <p:fltVal val="0"/>
                                          </p:val>
                                        </p:tav>
                                        <p:tav tm="100000">
                                          <p:val>
                                            <p:strVal val="#ppt_h"/>
                                          </p:val>
                                        </p:tav>
                                      </p:tavLst>
                                    </p:anim>
                                  </p:childTnLst>
                                </p:cTn>
                              </p:par>
                            </p:childTnLst>
                          </p:cTn>
                        </p:par>
                        <p:par>
                          <p:cTn id="14" fill="hold">
                            <p:stCondLst>
                              <p:cond delay="0"/>
                            </p:stCondLst>
                            <p:childTnLst>
                              <p:par>
                                <p:cTn id="15" presetClass="emph" nodeType="afterEffect" presetID="9" grpId="3" fill="hold">
                                  <p:stCondLst>
                                    <p:cond delay="0"/>
                                  </p:stCondLst>
                                  <p:childTnLst>
                                    <p:set>
                                      <p:cBhvr>
                                        <p:cTn id="16" dur="indefinite" fill="hold"/>
                                        <p:tgtEl>
                                          <p:spTgt spid="326"/>
                                        </p:tgtEl>
                                        <p:attrNameLst>
                                          <p:attrName>style.opacity</p:attrName>
                                        </p:attrNameLst>
                                      </p:cBhvr>
                                      <p:to>
                                        <p:strVal val="0.00"/>
                                      </p:to>
                                    </p:set>
                                    <p:animEffect filter="image" prLst="opacity: 0.00; ">
                                      <p:cBhvr>
                                        <p:cTn id="17" dur="indefinite" fill="hold"/>
                                        <p:tgtEl>
                                          <p:spTgt spid="326"/>
                                        </p:tgtEl>
                                      </p:cBhvr>
                                    </p:animEffect>
                                  </p:childTnLst>
                                </p:cTn>
                              </p:par>
                            </p:childTnLst>
                          </p:cTn>
                        </p:par>
                        <p:par>
                          <p:cTn id="18" fill="hold">
                            <p:stCondLst>
                              <p:cond delay="0"/>
                            </p:stCondLst>
                            <p:childTnLst>
                              <p:par>
                                <p:cTn id="19" presetClass="emph" nodeType="afterEffect" presetID="9" grpId="4" fill="hold">
                                  <p:stCondLst>
                                    <p:cond delay="0"/>
                                  </p:stCondLst>
                                  <p:childTnLst>
                                    <p:set>
                                      <p:cBhvr>
                                        <p:cTn id="20" dur="indefinite" fill="hold"/>
                                        <p:tgtEl>
                                          <p:spTgt spid="326"/>
                                        </p:tgtEl>
                                        <p:attrNameLst>
                                          <p:attrName>style.opacity</p:attrName>
                                        </p:attrNameLst>
                                      </p:cBhvr>
                                      <p:to>
                                        <p:strVal val="1.00"/>
                                      </p:to>
                                    </p:set>
                                    <p:animEffect filter="image" prLst="opacity: 1.00; ">
                                      <p:cBhvr>
                                        <p:cTn id="21" dur="indefinite" fill="hold"/>
                                        <p:tgtEl>
                                          <p:spTgt spid="326"/>
                                        </p:tgtEl>
                                      </p:cBhvr>
                                    </p:animEffect>
                                  </p:childTnLst>
                                </p:cTn>
                              </p:par>
                            </p:childTnLst>
                          </p:cTn>
                        </p:par>
                        <p:par>
                          <p:cTn id="22" fill="hold">
                            <p:stCondLst>
                              <p:cond delay="0"/>
                            </p:stCondLst>
                            <p:childTnLst>
                              <p:par>
                                <p:cTn id="23" presetClass="path" nodeType="withEffect" presetSubtype="0" presetID="-1" grpId="5" accel="50000" decel="50000" fill="hold">
                                  <p:stCondLst>
                                    <p:cond delay="0"/>
                                  </p:stCondLst>
                                  <p:childTnLst>
                                    <p:animMotion path="M 0.000000 0.000000 L -0.000000 0.203671" origin="layout" pathEditMode="relative">
                                      <p:cBhvr>
                                        <p:cTn id="24" dur="1000" fill="hold"/>
                                        <p:tgtEl>
                                          <p:spTgt spid="322"/>
                                        </p:tgtEl>
                                        <p:attrNameLst>
                                          <p:attrName>ppt_x</p:attrName>
                                          <p:attrName>ppt_y</p:attrName>
                                        </p:attrNameLst>
                                      </p:cBhvr>
                                    </p:animMotion>
                                  </p:childTnLst>
                                </p:cTn>
                              </p:par>
                            </p:childTnLst>
                          </p:cTn>
                        </p:par>
                        <p:par>
                          <p:cTn id="25" fill="hold">
                            <p:stCondLst>
                              <p:cond delay="1000"/>
                            </p:stCondLst>
                            <p:childTnLst>
                              <p:par>
                                <p:cTn id="26" presetClass="entr" nodeType="afterEffect" presetSubtype="0" presetID="1" grpId="6" fill="hold">
                                  <p:stCondLst>
                                    <p:cond delay="0"/>
                                  </p:stCondLst>
                                  <p:iterate type="lt" backwards="0">
                                    <p:tmAbs val="100"/>
                                  </p:iterate>
                                  <p:childTnLst>
                                    <p:set>
                                      <p:cBhvr>
                                        <p:cTn id="27" fill="hold"/>
                                        <p:tgtEl>
                                          <p:spTgt spid="3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path" nodeType="clickEffect" presetSubtype="0" presetID="-1" grpId="7" accel="50000" decel="50000" fill="hold">
                                  <p:stCondLst>
                                    <p:cond delay="0"/>
                                  </p:stCondLst>
                                  <p:childTnLst>
                                    <p:animMotion path="M 0.000000 0.000000 L 0.019059 -0.298177" origin="layout" pathEditMode="relative">
                                      <p:cBhvr>
                                        <p:cTn id="31" dur="1000" fill="hold"/>
                                        <p:tgtEl>
                                          <p:spTgt spid="329"/>
                                        </p:tgtEl>
                                        <p:attrNameLst>
                                          <p:attrName>ppt_x</p:attrName>
                                          <p:attrName>ppt_y</p:attrName>
                                        </p:attrNameLst>
                                      </p:cBhvr>
                                    </p:animMotion>
                                  </p:childTnLst>
                                </p:cTn>
                              </p:par>
                            </p:childTnLst>
                          </p:cTn>
                        </p:par>
                        <p:par>
                          <p:cTn id="32" fill="hold">
                            <p:stCondLst>
                              <p:cond delay="0"/>
                            </p:stCondLst>
                            <p:childTnLst>
                              <p:par>
                                <p:cTn id="33" presetClass="emph" nodeType="withEffect" presetSubtype="0" presetID="6" grpId="8" accel="50000" decel="50000" fill="hold">
                                  <p:stCondLst>
                                    <p:cond delay="0"/>
                                  </p:stCondLst>
                                  <p:childTnLst>
                                    <p:animScale>
                                      <p:cBhvr>
                                        <p:cTn id="34" dur="1000" fill="hold"/>
                                        <p:tgtEl>
                                          <p:spTgt spid="329"/>
                                        </p:tgtEl>
                                      </p:cBhvr>
                                      <p:by x="37899" y="37899"/>
                                    </p:animScale>
                                  </p:childTnLst>
                                </p:cTn>
                              </p:par>
                            </p:childTnLst>
                          </p:cTn>
                        </p:par>
                        <p:par>
                          <p:cTn id="35" fill="hold">
                            <p:stCondLst>
                              <p:cond delay="0"/>
                            </p:stCondLst>
                            <p:childTnLst>
                              <p:par>
                                <p:cTn id="36" presetClass="path" nodeType="withEffect" presetSubtype="0" presetID="-1" grpId="9" accel="50000" decel="50000" fill="hold">
                                  <p:stCondLst>
                                    <p:cond delay="0"/>
                                  </p:stCondLst>
                                  <p:childTnLst>
                                    <p:animMotion path="M 0.000000 0.000000 L 0.137731 -0.602865" origin="layout" pathEditMode="relative">
                                      <p:cBhvr>
                                        <p:cTn id="37" dur="1000" fill="hold"/>
                                        <p:tgtEl>
                                          <p:spTgt spid="330"/>
                                        </p:tgtEl>
                                        <p:attrNameLst>
                                          <p:attrName>ppt_x</p:attrName>
                                          <p:attrName>ppt_y</p:attrName>
                                        </p:attrNameLst>
                                      </p:cBhvr>
                                    </p:animMotion>
                                  </p:childTnLst>
                                </p:cTn>
                              </p:par>
                            </p:childTnLst>
                          </p:cTn>
                        </p:par>
                        <p:par>
                          <p:cTn id="38" fill="hold">
                            <p:stCondLst>
                              <p:cond delay="0"/>
                            </p:stCondLst>
                            <p:childTnLst>
                              <p:par>
                                <p:cTn id="39" presetClass="emph" nodeType="withEffect" presetSubtype="0" presetID="6" grpId="10" accel="50000" decel="50000" fill="hold">
                                  <p:stCondLst>
                                    <p:cond delay="0"/>
                                  </p:stCondLst>
                                  <p:childTnLst>
                                    <p:animScale>
                                      <p:cBhvr>
                                        <p:cTn id="40" dur="1000" fill="hold"/>
                                        <p:tgtEl>
                                          <p:spTgt spid="330"/>
                                        </p:tgtEl>
                                      </p:cBhvr>
                                      <p:by x="36444" y="36444"/>
                                    </p:animScale>
                                  </p:childTnLst>
                                </p:cTn>
                              </p:par>
                            </p:childTnLst>
                          </p:cTn>
                        </p:par>
                        <p:par>
                          <p:cTn id="41" fill="hold">
                            <p:stCondLst>
                              <p:cond delay="1000"/>
                            </p:stCondLst>
                            <p:childTnLst>
                              <p:par>
                                <p:cTn id="42" presetClass="entr" nodeType="afterEffect" presetSubtype="0" presetID="1" grpId="11" fill="hold">
                                  <p:stCondLst>
                                    <p:cond delay="0"/>
                                  </p:stCondLst>
                                  <p:iterate type="lt" backwards="0">
                                    <p:tmAbs val="100"/>
                                  </p:iterate>
                                  <p:childTnLst>
                                    <p:set>
                                      <p:cBhvr>
                                        <p:cTn id="43" fill="hold"/>
                                        <p:tgtEl>
                                          <p:spTgt spid="3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3"/>
      <p:bldP build="whole" bldLvl="1" animBg="1" rev="0" advAuto="0" spid="326" grpId="4"/>
      <p:bldP build="whole" bldLvl="1" animBg="1" rev="0" advAuto="0" spid="330" grpId="1"/>
      <p:bldP build="whole" bldLvl="1" animBg="1" rev="0" advAuto="0" spid="329" grpId="8"/>
      <p:bldP build="whole" bldLvl="1" animBg="1" rev="0" advAuto="0" spid="328" grpId="11"/>
      <p:bldP build="whole" bldLvl="1" animBg="1" rev="0" advAuto="0" spid="329" grpId="2"/>
      <p:bldP build="whole" bldLvl="1" animBg="1" rev="0" advAuto="0" spid="327" grpId="6"/>
      <p:bldP build="whole" bldLvl="1" animBg="1" rev="0" advAuto="0" spid="330" grpId="10"/>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 name="ibooks-author.png"/>
          <p:cNvPicPr>
            <a:picLocks noChangeAspect="1"/>
          </p:cNvPicPr>
          <p:nvPr/>
        </p:nvPicPr>
        <p:blipFill>
          <a:blip r:embed="rId3">
            <a:extLst/>
          </a:blip>
          <a:stretch>
            <a:fillRect/>
          </a:stretch>
        </p:blipFill>
        <p:spPr>
          <a:xfrm>
            <a:off x="208417" y="3930650"/>
            <a:ext cx="2077583" cy="2114550"/>
          </a:xfrm>
          <a:prstGeom prst="rect">
            <a:avLst/>
          </a:prstGeom>
          <a:ln w="3175">
            <a:miter lim="400000"/>
          </a:ln>
        </p:spPr>
      </p:pic>
      <p:sp>
        <p:nvSpPr>
          <p:cNvPr id="333" name="Shape 333"/>
          <p:cNvSpPr/>
          <p:nvPr>
            <p:ph type="title"/>
          </p:nvPr>
        </p:nvSpPr>
        <p:spPr>
          <a:xfrm>
            <a:off x="6159500" y="7754937"/>
            <a:ext cx="6901830" cy="1521620"/>
          </a:xfrm>
          <a:prstGeom prst="rect">
            <a:avLst/>
          </a:prstGeom>
        </p:spPr>
        <p:txBody>
          <a:bodyPr/>
          <a:lstStyle>
            <a:lvl1pPr defTabSz="233679">
              <a:defRPr sz="6640"/>
            </a:lvl1pPr>
          </a:lstStyle>
          <a:p>
            <a:pPr/>
            <a:r>
              <a:t>Interactieve Bestanden</a:t>
            </a:r>
          </a:p>
        </p:txBody>
      </p:sp>
      <p:sp>
        <p:nvSpPr>
          <p:cNvPr id="334" name="Shape 334"/>
          <p:cNvSpPr/>
          <p:nvPr>
            <p:ph type="body" sz="quarter" idx="1"/>
          </p:nvPr>
        </p:nvSpPr>
        <p:spPr>
          <a:prstGeom prst="rect">
            <a:avLst/>
          </a:prstGeom>
        </p:spPr>
        <p:txBody>
          <a:bodyPr/>
          <a:lstStyle/>
          <a:p>
            <a:pPr/>
            <a:r>
              <a:t> </a:t>
            </a:r>
          </a:p>
        </p:txBody>
      </p:sp>
      <p:sp>
        <p:nvSpPr>
          <p:cNvPr id="335" name="Shape 33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6" name="Shape 336"/>
          <p:cNvSpPr/>
          <p:nvPr/>
        </p:nvSpPr>
        <p:spPr>
          <a:xfrm>
            <a:off x="62608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PDF, epub</a:t>
            </a:r>
          </a:p>
        </p:txBody>
      </p:sp>
      <p:sp>
        <p:nvSpPr>
          <p:cNvPr id="337" name="Shape 337"/>
          <p:cNvSpPr/>
          <p:nvPr/>
        </p:nvSpPr>
        <p:spPr>
          <a:xfrm>
            <a:off x="784115" y="6727188"/>
            <a:ext cx="3498672" cy="17335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Interactieve PDF</a:t>
            </a:r>
          </a:p>
          <a:p>
            <a:pPr marL="313764" indent="-313764">
              <a:spcBef>
                <a:spcPts val="0"/>
              </a:spcBef>
              <a:buClr>
                <a:schemeClr val="accent1"/>
              </a:buClr>
              <a:buSzPct val="104999"/>
              <a:buFont typeface="Avenir Next"/>
              <a:buChar char="-"/>
              <a:defRPr sz="2400">
                <a:solidFill>
                  <a:srgbClr val="A6AAA9"/>
                </a:solidFill>
              </a:defRPr>
            </a:pPr>
            <a:r>
              <a:t>ePub vloeibare layout</a:t>
            </a:r>
          </a:p>
          <a:p>
            <a:pPr marL="313764" indent="-313764">
              <a:spcBef>
                <a:spcPts val="0"/>
              </a:spcBef>
              <a:buClr>
                <a:schemeClr val="accent1"/>
              </a:buClr>
              <a:buSzPct val="104999"/>
              <a:buFont typeface="Avenir Next"/>
              <a:buChar char="-"/>
              <a:defRPr sz="2400">
                <a:solidFill>
                  <a:srgbClr val="A6AAA9"/>
                </a:solidFill>
              </a:defRPr>
            </a:pPr>
            <a:r>
              <a:t>ePub vaste layout</a:t>
            </a:r>
          </a:p>
          <a:p>
            <a:pPr marL="313764" indent="-313764">
              <a:spcBef>
                <a:spcPts val="0"/>
              </a:spcBef>
              <a:buClr>
                <a:schemeClr val="accent1"/>
              </a:buClr>
              <a:buSzPct val="104999"/>
              <a:buFont typeface="Avenir Next"/>
              <a:buChar char="-"/>
              <a:defRPr sz="2400">
                <a:solidFill>
                  <a:srgbClr val="A6AAA9"/>
                </a:solidFill>
              </a:defRPr>
            </a:pPr>
            <a:r>
              <a:t>iBooks</a:t>
            </a:r>
          </a:p>
        </p:txBody>
      </p:sp>
      <p:pic>
        <p:nvPicPr>
          <p:cNvPr id="338" name="acrobat.png"/>
          <p:cNvPicPr>
            <a:picLocks noChangeAspect="1"/>
          </p:cNvPicPr>
          <p:nvPr/>
        </p:nvPicPr>
        <p:blipFill>
          <a:blip r:embed="rId4">
            <a:extLst/>
          </a:blip>
          <a:stretch>
            <a:fillRect/>
          </a:stretch>
        </p:blipFill>
        <p:spPr>
          <a:xfrm>
            <a:off x="1520427" y="2246587"/>
            <a:ext cx="1729311" cy="1691095"/>
          </a:xfrm>
          <a:prstGeom prst="rect">
            <a:avLst/>
          </a:prstGeom>
          <a:ln w="3175">
            <a:miter lim="400000"/>
          </a:ln>
        </p:spPr>
      </p:pic>
      <p:pic>
        <p:nvPicPr>
          <p:cNvPr id="339" name="epub.png"/>
          <p:cNvPicPr>
            <a:picLocks noChangeAspect="1"/>
          </p:cNvPicPr>
          <p:nvPr/>
        </p:nvPicPr>
        <p:blipFill>
          <a:blip r:embed="rId5">
            <a:extLst/>
          </a:blip>
          <a:stretch>
            <a:fillRect/>
          </a:stretch>
        </p:blipFill>
        <p:spPr>
          <a:xfrm>
            <a:off x="1586345" y="4095178"/>
            <a:ext cx="1597475" cy="1563244"/>
          </a:xfrm>
          <a:prstGeom prst="rect">
            <a:avLst/>
          </a:prstGeom>
          <a:ln w="3175">
            <a:miter lim="400000"/>
          </a:ln>
        </p:spPr>
      </p:pic>
      <p:sp>
        <p:nvSpPr>
          <p:cNvPr id="340" name="Shape 340"/>
          <p:cNvSpPr/>
          <p:nvPr/>
        </p:nvSpPr>
        <p:spPr>
          <a:xfrm>
            <a:off x="6266558" y="1691959"/>
            <a:ext cx="6687713" cy="24574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PDF </a:t>
            </a:r>
          </a:p>
          <a:p>
            <a:pPr marL="239937" indent="-239937">
              <a:spcBef>
                <a:spcPts val="0"/>
              </a:spcBef>
              <a:buClr>
                <a:schemeClr val="accent1"/>
              </a:buClr>
              <a:buSzPct val="104999"/>
              <a:buFont typeface="Avenir Next"/>
              <a:buChar char="‣"/>
              <a:defRPr sz="2000"/>
            </a:pPr>
            <a:r>
              <a:t>Alleen op computers</a:t>
            </a:r>
          </a:p>
          <a:p>
            <a:pPr marL="239937" indent="-239937">
              <a:spcBef>
                <a:spcPts val="0"/>
              </a:spcBef>
              <a:buClr>
                <a:schemeClr val="accent1"/>
              </a:buClr>
              <a:buSzPct val="104999"/>
              <a:buFont typeface="Avenir Next"/>
              <a:buChar char="‣"/>
              <a:defRPr sz="2000"/>
            </a:pPr>
            <a:r>
              <a:t>Liefst in Adobe Reader, niet in webbrowser</a:t>
            </a:r>
          </a:p>
          <a:p>
            <a:pPr marL="239937" indent="-239937">
              <a:spcBef>
                <a:spcPts val="0"/>
              </a:spcBef>
              <a:buClr>
                <a:schemeClr val="accent1"/>
              </a:buClr>
              <a:buSzPct val="104999"/>
              <a:buFont typeface="Avenir Next"/>
              <a:buChar char="‣"/>
              <a:defRPr sz="2000"/>
            </a:pPr>
            <a:r>
              <a:t>Video kan extern (Flash)</a:t>
            </a:r>
          </a:p>
          <a:p>
            <a:pPr marL="239937" indent="-239937">
              <a:spcBef>
                <a:spcPts val="0"/>
              </a:spcBef>
              <a:buClr>
                <a:schemeClr val="accent1"/>
              </a:buClr>
              <a:buSzPct val="104999"/>
              <a:buFont typeface="Avenir Next"/>
              <a:buChar char="‣"/>
              <a:defRPr sz="2000"/>
            </a:pPr>
            <a:r>
              <a:t>Animaties op basis van Flash</a:t>
            </a:r>
          </a:p>
          <a:p>
            <a:pPr marL="239937" indent="-239937">
              <a:spcBef>
                <a:spcPts val="0"/>
              </a:spcBef>
              <a:buClr>
                <a:schemeClr val="accent1"/>
              </a:buClr>
              <a:buSzPct val="104999"/>
              <a:buFont typeface="Avenir Next"/>
              <a:buChar char="‣"/>
              <a:defRPr sz="2000"/>
            </a:pPr>
            <a:r>
              <a:t>Geen HTML</a:t>
            </a:r>
          </a:p>
          <a:p>
            <a:pPr marL="239937" indent="-239937">
              <a:spcBef>
                <a:spcPts val="0"/>
              </a:spcBef>
              <a:buClr>
                <a:schemeClr val="accent1"/>
              </a:buClr>
              <a:buSzPct val="104999"/>
              <a:buFont typeface="Avenir Next"/>
              <a:buChar char="‣"/>
              <a:defRPr sz="2000"/>
            </a:pPr>
            <a:r>
              <a:t>Geen iframes</a:t>
            </a:r>
          </a:p>
        </p:txBody>
      </p:sp>
      <p:sp>
        <p:nvSpPr>
          <p:cNvPr id="341" name="Shape 341"/>
          <p:cNvSpPr/>
          <p:nvPr/>
        </p:nvSpPr>
        <p:spPr>
          <a:xfrm>
            <a:off x="6266558" y="1691959"/>
            <a:ext cx="6687713" cy="28003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ePub vloeibaar </a:t>
            </a:r>
          </a:p>
          <a:p>
            <a:pPr marL="239937" indent="-239937">
              <a:spcBef>
                <a:spcPts val="0"/>
              </a:spcBef>
              <a:buClr>
                <a:schemeClr val="accent1"/>
              </a:buClr>
              <a:buSzPct val="104999"/>
              <a:buFont typeface="Avenir Next"/>
              <a:buChar char="‣"/>
              <a:defRPr sz="2000"/>
            </a:pPr>
            <a:r>
              <a:t>Zeer compatible (versie 2)</a:t>
            </a:r>
          </a:p>
          <a:p>
            <a:pPr marL="239937" indent="-239937">
              <a:spcBef>
                <a:spcPts val="0"/>
              </a:spcBef>
              <a:buClr>
                <a:schemeClr val="accent1"/>
              </a:buClr>
              <a:buSzPct val="104999"/>
              <a:buFont typeface="Avenir Next"/>
              <a:buChar char="‣"/>
              <a:defRPr sz="2000"/>
            </a:pPr>
            <a:r>
              <a:t>Voetnoten in popups (versie 3)</a:t>
            </a:r>
          </a:p>
          <a:p>
            <a:pPr marL="239937" indent="-239937">
              <a:spcBef>
                <a:spcPts val="0"/>
              </a:spcBef>
              <a:buClr>
                <a:schemeClr val="accent1"/>
              </a:buClr>
              <a:buSzPct val="104999"/>
              <a:buFont typeface="Avenir Next"/>
              <a:buChar char="‣"/>
              <a:defRPr sz="2000"/>
            </a:pPr>
            <a:r>
              <a:t>evt film en geluid</a:t>
            </a:r>
          </a:p>
          <a:p>
            <a:pPr marL="239937" indent="-239937">
              <a:spcBef>
                <a:spcPts val="0"/>
              </a:spcBef>
              <a:buClr>
                <a:schemeClr val="accent1"/>
              </a:buClr>
              <a:buSzPct val="104999"/>
              <a:buFont typeface="Avenir Next"/>
              <a:buChar char="‣"/>
              <a:defRPr sz="2000"/>
            </a:pPr>
            <a:r>
              <a:t>Geen vast paginaformaat</a:t>
            </a:r>
          </a:p>
          <a:p>
            <a:pPr marL="239937" indent="-239937">
              <a:spcBef>
                <a:spcPts val="0"/>
              </a:spcBef>
              <a:buClr>
                <a:schemeClr val="accent1"/>
              </a:buClr>
              <a:buSzPct val="104999"/>
              <a:buFont typeface="Avenir Next"/>
              <a:buChar char="‣"/>
              <a:defRPr sz="2000"/>
            </a:pPr>
            <a:r>
              <a:t>Geen animatie</a:t>
            </a:r>
          </a:p>
          <a:p>
            <a:pPr marL="239937" indent="-239937">
              <a:spcBef>
                <a:spcPts val="0"/>
              </a:spcBef>
              <a:buClr>
                <a:schemeClr val="accent1"/>
              </a:buClr>
              <a:buSzPct val="104999"/>
              <a:buFont typeface="Avenir Next"/>
              <a:buChar char="‣"/>
              <a:defRPr sz="2000"/>
            </a:pPr>
            <a:r>
              <a:t>Letterkeuze door gebruiker beïnvloed</a:t>
            </a:r>
          </a:p>
          <a:p>
            <a:pPr marL="239937" indent="-239937">
              <a:spcBef>
                <a:spcPts val="0"/>
              </a:spcBef>
              <a:buClr>
                <a:schemeClr val="accent1"/>
              </a:buClr>
              <a:buSzPct val="104999"/>
              <a:buFont typeface="Avenir Next"/>
              <a:buChar char="‣"/>
              <a:defRPr sz="2000"/>
            </a:pPr>
            <a:r>
              <a:t>paginabeeld door scherm beïnvloed</a:t>
            </a:r>
          </a:p>
        </p:txBody>
      </p:sp>
      <p:sp>
        <p:nvSpPr>
          <p:cNvPr id="342" name="Shape 342"/>
          <p:cNvSpPr/>
          <p:nvPr/>
        </p:nvSpPr>
        <p:spPr>
          <a:xfrm>
            <a:off x="6266558" y="1691959"/>
            <a:ext cx="6687713" cy="21145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ePub Vaste Layout </a:t>
            </a:r>
          </a:p>
          <a:p>
            <a:pPr marL="239937" indent="-239937">
              <a:spcBef>
                <a:spcPts val="0"/>
              </a:spcBef>
              <a:buClr>
                <a:schemeClr val="accent1"/>
              </a:buClr>
              <a:buSzPct val="104999"/>
              <a:buFont typeface="Avenir Next"/>
              <a:buChar char="‣"/>
              <a:defRPr sz="2000"/>
            </a:pPr>
            <a:r>
              <a:t>Niet overal compatible</a:t>
            </a:r>
          </a:p>
          <a:p>
            <a:pPr marL="239937" indent="-239937">
              <a:spcBef>
                <a:spcPts val="0"/>
              </a:spcBef>
              <a:buClr>
                <a:schemeClr val="accent1"/>
              </a:buClr>
              <a:buSzPct val="104999"/>
              <a:buFont typeface="Avenir Next"/>
              <a:buChar char="‣"/>
              <a:defRPr sz="2000"/>
            </a:pPr>
            <a:r>
              <a:t>Readium / Adobe Digital Editions / iBooks</a:t>
            </a:r>
          </a:p>
          <a:p>
            <a:pPr marL="239937" indent="-239937">
              <a:spcBef>
                <a:spcPts val="0"/>
              </a:spcBef>
              <a:buClr>
                <a:schemeClr val="accent1"/>
              </a:buClr>
              <a:buSzPct val="104999"/>
              <a:buFont typeface="Avenir Next"/>
              <a:buChar char="‣"/>
              <a:defRPr sz="2000"/>
            </a:pPr>
            <a:r>
              <a:t>Eenvoudig te maken</a:t>
            </a:r>
          </a:p>
          <a:p>
            <a:pPr marL="239937" indent="-239937">
              <a:spcBef>
                <a:spcPts val="0"/>
              </a:spcBef>
              <a:buClr>
                <a:schemeClr val="accent1"/>
              </a:buClr>
              <a:buSzPct val="104999"/>
              <a:buFont typeface="Avenir Next"/>
              <a:buChar char="‣"/>
              <a:defRPr sz="2000"/>
            </a:pPr>
            <a:r>
              <a:t>geen iFrames</a:t>
            </a:r>
          </a:p>
          <a:p>
            <a:pPr marL="239937" indent="-239937">
              <a:spcBef>
                <a:spcPts val="0"/>
              </a:spcBef>
              <a:buClr>
                <a:schemeClr val="accent1"/>
              </a:buClr>
              <a:buSzPct val="104999"/>
              <a:buFont typeface="Avenir Next"/>
              <a:buChar char="‣"/>
              <a:defRPr sz="2000"/>
            </a:pPr>
            <a:r>
              <a:t>Inlcusief animaties, films</a:t>
            </a:r>
          </a:p>
        </p:txBody>
      </p:sp>
      <p:sp>
        <p:nvSpPr>
          <p:cNvPr id="343" name="Shape 343"/>
          <p:cNvSpPr/>
          <p:nvPr/>
        </p:nvSpPr>
        <p:spPr>
          <a:xfrm>
            <a:off x="6266558" y="1691959"/>
            <a:ext cx="6687713" cy="14287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iBooks</a:t>
            </a:r>
          </a:p>
          <a:p>
            <a:pPr marL="239937" indent="-239937">
              <a:spcBef>
                <a:spcPts val="0"/>
              </a:spcBef>
              <a:buClr>
                <a:schemeClr val="accent1"/>
              </a:buClr>
              <a:buSzPct val="104999"/>
              <a:buFont typeface="Avenir Next"/>
              <a:buChar char="‣"/>
              <a:defRPr sz="2000"/>
            </a:pPr>
            <a:r>
              <a:t>iBooks author</a:t>
            </a:r>
          </a:p>
          <a:p>
            <a:pPr marL="239937" indent="-239937">
              <a:spcBef>
                <a:spcPts val="0"/>
              </a:spcBef>
              <a:buClr>
                <a:schemeClr val="accent1"/>
              </a:buClr>
              <a:buSzPct val="104999"/>
              <a:buFont typeface="Avenir Next"/>
              <a:buChar char="‣"/>
              <a:defRPr sz="2000"/>
            </a:pPr>
            <a:r>
              <a:t>Apple only</a:t>
            </a:r>
          </a:p>
          <a:p>
            <a:pPr marL="239937" indent="-239937">
              <a:spcBef>
                <a:spcPts val="0"/>
              </a:spcBef>
              <a:buClr>
                <a:schemeClr val="accent1"/>
              </a:buClr>
              <a:buSzPct val="104999"/>
              <a:buFont typeface="Avenir Next"/>
              <a:buChar char="‣"/>
              <a:defRPr sz="2000"/>
            </a:pPr>
            <a:r>
              <a:t>vast formaat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37">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3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lt" backwards="0">
                                    <p:tmAbs val="100"/>
                                  </p:iterate>
                                  <p:childTnLst>
                                    <p:set>
                                      <p:cBhvr>
                                        <p:cTn id="11" fill="hold"/>
                                        <p:tgtEl>
                                          <p:spTgt spid="340"/>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8" presetID="2" grpId="3" fill="hold">
                                  <p:stCondLst>
                                    <p:cond delay="0"/>
                                  </p:stCondLst>
                                  <p:iterate type="el" backwards="0">
                                    <p:tmAbs val="0"/>
                                  </p:iterate>
                                  <p:childTnLst>
                                    <p:set>
                                      <p:cBhvr>
                                        <p:cTn id="14" fill="hold"/>
                                        <p:tgtEl>
                                          <p:spTgt spid="338"/>
                                        </p:tgtEl>
                                        <p:attrNameLst>
                                          <p:attrName>style.visibility</p:attrName>
                                        </p:attrNameLst>
                                      </p:cBhvr>
                                      <p:to>
                                        <p:strVal val="visible"/>
                                      </p:to>
                                    </p:set>
                                    <p:anim calcmode="lin" valueType="num">
                                      <p:cBhvr>
                                        <p:cTn id="15" dur="400" fill="hold"/>
                                        <p:tgtEl>
                                          <p:spTgt spid="338"/>
                                        </p:tgtEl>
                                        <p:attrNameLst>
                                          <p:attrName>ppt_x</p:attrName>
                                        </p:attrNameLst>
                                      </p:cBhvr>
                                      <p:tavLst>
                                        <p:tav tm="0">
                                          <p:val>
                                            <p:strVal val="0-#ppt_w/2"/>
                                          </p:val>
                                        </p:tav>
                                        <p:tav tm="100000">
                                          <p:val>
                                            <p:strVal val="#ppt_x"/>
                                          </p:val>
                                        </p:tav>
                                      </p:tavLst>
                                    </p:anim>
                                    <p:anim calcmode="lin" valueType="num">
                                      <p:cBhvr>
                                        <p:cTn id="16" dur="400" fill="hold"/>
                                        <p:tgtEl>
                                          <p:spTgt spid="33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4" fill="hold">
                                  <p:stCondLst>
                                    <p:cond delay="0"/>
                                  </p:stCondLst>
                                  <p:iterate type="el" backwards="0">
                                    <p:tmAbs val="0"/>
                                  </p:iterate>
                                  <p:childTnLst>
                                    <p:set>
                                      <p:cBhvr>
                                        <p:cTn id="20" fill="hold">
                                          <p:stCondLst>
                                            <p:cond delay="0"/>
                                          </p:stCondLst>
                                        </p:cTn>
                                        <p:tgtEl>
                                          <p:spTgt spid="340"/>
                                        </p:tgtEl>
                                        <p:attrNameLst>
                                          <p:attrName>style.visibility</p:attrName>
                                        </p:attrNameLst>
                                      </p:cBhvr>
                                      <p:to>
                                        <p:strVal val="hidden"/>
                                      </p:to>
                                    </p:set>
                                  </p:childTnLst>
                                </p:cTn>
                              </p:par>
                            </p:childTnLst>
                          </p:cTn>
                        </p:par>
                        <p:par>
                          <p:cTn id="21" fill="hold">
                            <p:stCondLst>
                              <p:cond delay="0"/>
                            </p:stCondLst>
                            <p:childTnLst>
                              <p:par>
                                <p:cTn id="22" presetClass="entr" nodeType="afterEffect" presetSubtype="0" presetID="1" grpId="5" fill="hold">
                                  <p:stCondLst>
                                    <p:cond delay="0"/>
                                  </p:stCondLst>
                                  <p:iterate type="lt" backwards="0">
                                    <p:tmAbs val="100"/>
                                  </p:iterate>
                                  <p:childTnLst>
                                    <p:set>
                                      <p:cBhvr>
                                        <p:cTn id="23" fill="hold"/>
                                        <p:tgtEl>
                                          <p:spTgt spid="341"/>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lt" backwards="0">
                                    <p:tmAbs val="100"/>
                                  </p:iterate>
                                  <p:childTnLst>
                                    <p:set>
                                      <p:cBhvr>
                                        <p:cTn id="26" fill="hold"/>
                                        <p:tgtEl>
                                          <p:spTgt spid="337">
                                            <p:txEl>
                                              <p:pRg st="1" end="1"/>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8" presetID="2" grpId="6" fill="hold">
                                  <p:stCondLst>
                                    <p:cond delay="0"/>
                                  </p:stCondLst>
                                  <p:iterate type="el" backwards="0">
                                    <p:tmAbs val="0"/>
                                  </p:iterate>
                                  <p:childTnLst>
                                    <p:set>
                                      <p:cBhvr>
                                        <p:cTn id="29" fill="hold"/>
                                        <p:tgtEl>
                                          <p:spTgt spid="339"/>
                                        </p:tgtEl>
                                        <p:attrNameLst>
                                          <p:attrName>style.visibility</p:attrName>
                                        </p:attrNameLst>
                                      </p:cBhvr>
                                      <p:to>
                                        <p:strVal val="visible"/>
                                      </p:to>
                                    </p:set>
                                    <p:anim calcmode="lin" valueType="num">
                                      <p:cBhvr>
                                        <p:cTn id="30" dur="500" fill="hold"/>
                                        <p:tgtEl>
                                          <p:spTgt spid="339"/>
                                        </p:tgtEl>
                                        <p:attrNameLst>
                                          <p:attrName>ppt_x</p:attrName>
                                        </p:attrNameLst>
                                      </p:cBhvr>
                                      <p:tavLst>
                                        <p:tav tm="0">
                                          <p:val>
                                            <p:strVal val="0-#ppt_w/2"/>
                                          </p:val>
                                        </p:tav>
                                        <p:tav tm="100000">
                                          <p:val>
                                            <p:strVal val="#ppt_x"/>
                                          </p:val>
                                        </p:tav>
                                      </p:tavLst>
                                    </p:anim>
                                    <p:anim calcmode="lin" valueType="num">
                                      <p:cBhvr>
                                        <p:cTn id="31" dur="500" fill="hold"/>
                                        <p:tgtEl>
                                          <p:spTgt spid="339"/>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Class="exit" nodeType="afterEffect" presetSubtype="0" presetID="1" grpId="7" fill="hold">
                                  <p:stCondLst>
                                    <p:cond delay="0"/>
                                  </p:stCondLst>
                                  <p:iterate type="el" backwards="0">
                                    <p:tmAbs val="0"/>
                                  </p:iterate>
                                  <p:childTnLst>
                                    <p:set>
                                      <p:cBhvr>
                                        <p:cTn id="34" fill="hold">
                                          <p:stCondLst>
                                            <p:cond delay="0"/>
                                          </p:stCondLst>
                                        </p:cTn>
                                        <p:tgtEl>
                                          <p:spTgt spid="3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Class="exit" nodeType="clickEffect" presetSubtype="0" presetID="1" grpId="8" fill="hold">
                                  <p:stCondLst>
                                    <p:cond delay="0"/>
                                  </p:stCondLst>
                                  <p:iterate type="el" backwards="0">
                                    <p:tmAbs val="0"/>
                                  </p:iterate>
                                  <p:childTnLst>
                                    <p:set>
                                      <p:cBhvr>
                                        <p:cTn id="38" fill="hold">
                                          <p:stCondLst>
                                            <p:cond delay="0"/>
                                          </p:stCondLst>
                                        </p:cTn>
                                        <p:tgtEl>
                                          <p:spTgt spid="341"/>
                                        </p:tgtEl>
                                        <p:attrNameLst>
                                          <p:attrName>style.visibility</p:attrName>
                                        </p:attrNameLst>
                                      </p:cBhvr>
                                      <p:to>
                                        <p:strVal val="hidden"/>
                                      </p:to>
                                    </p:set>
                                  </p:childTnLst>
                                </p:cTn>
                              </p:par>
                            </p:childTnLst>
                          </p:cTn>
                        </p:par>
                        <p:par>
                          <p:cTn id="39" fill="hold">
                            <p:stCondLst>
                              <p:cond delay="0"/>
                            </p:stCondLst>
                            <p:childTnLst>
                              <p:par>
                                <p:cTn id="40" presetClass="entr" nodeType="afterEffect" presetSubtype="0" presetID="1" grpId="9" fill="hold">
                                  <p:stCondLst>
                                    <p:cond delay="0"/>
                                  </p:stCondLst>
                                  <p:iterate type="lt" backwards="0">
                                    <p:tmAbs val="100"/>
                                  </p:iterate>
                                  <p:childTnLst>
                                    <p:set>
                                      <p:cBhvr>
                                        <p:cTn id="41" fill="hold"/>
                                        <p:tgtEl>
                                          <p:spTgt spid="342"/>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 fill="hold">
                                  <p:stCondLst>
                                    <p:cond delay="0"/>
                                  </p:stCondLst>
                                  <p:iterate type="lt" backwards="0">
                                    <p:tmAbs val="100"/>
                                  </p:iterate>
                                  <p:childTnLst>
                                    <p:set>
                                      <p:cBhvr>
                                        <p:cTn id="44" fill="hold"/>
                                        <p:tgtEl>
                                          <p:spTgt spid="33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xit" nodeType="clickEffect" presetSubtype="0" presetID="1" grpId="10" fill="hold">
                                  <p:stCondLst>
                                    <p:cond delay="0"/>
                                  </p:stCondLst>
                                  <p:iterate type="el" backwards="0">
                                    <p:tmAbs val="0"/>
                                  </p:iterate>
                                  <p:childTnLst>
                                    <p:set>
                                      <p:cBhvr>
                                        <p:cTn id="48" fill="hold">
                                          <p:stCondLst>
                                            <p:cond delay="0"/>
                                          </p:stCondLst>
                                        </p:cTn>
                                        <p:tgtEl>
                                          <p:spTgt spid="342"/>
                                        </p:tgtEl>
                                        <p:attrNameLst>
                                          <p:attrName>style.visibility</p:attrName>
                                        </p:attrNameLst>
                                      </p:cBhvr>
                                      <p:to>
                                        <p:strVal val="hidden"/>
                                      </p:to>
                                    </p:set>
                                  </p:childTnLst>
                                </p:cTn>
                              </p:par>
                            </p:childTnLst>
                          </p:cTn>
                        </p:par>
                        <p:par>
                          <p:cTn id="49" fill="hold">
                            <p:stCondLst>
                              <p:cond delay="0"/>
                            </p:stCondLst>
                            <p:childTnLst>
                              <p:par>
                                <p:cTn id="50" presetClass="entr" nodeType="afterEffect" presetSubtype="0" presetID="1" grpId="1" fill="hold">
                                  <p:stCondLst>
                                    <p:cond delay="0"/>
                                  </p:stCondLst>
                                  <p:iterate type="lt" backwards="0">
                                    <p:tmAbs val="100"/>
                                  </p:iterate>
                                  <p:childTnLst>
                                    <p:set>
                                      <p:cBhvr>
                                        <p:cTn id="51" fill="hold"/>
                                        <p:tgtEl>
                                          <p:spTgt spid="337">
                                            <p:txEl>
                                              <p:pRg st="3" end="3"/>
                                            </p:txEl>
                                          </p:spTgt>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8" presetID="2" grpId="11" fill="hold">
                                  <p:stCondLst>
                                    <p:cond delay="0"/>
                                  </p:stCondLst>
                                  <p:iterate type="el" backwards="0">
                                    <p:tmAbs val="0"/>
                                  </p:iterate>
                                  <p:childTnLst>
                                    <p:set>
                                      <p:cBhvr>
                                        <p:cTn id="54" fill="hold"/>
                                        <p:tgtEl>
                                          <p:spTgt spid="332"/>
                                        </p:tgtEl>
                                        <p:attrNameLst>
                                          <p:attrName>style.visibility</p:attrName>
                                        </p:attrNameLst>
                                      </p:cBhvr>
                                      <p:to>
                                        <p:strVal val="visible"/>
                                      </p:to>
                                    </p:set>
                                    <p:anim calcmode="lin" valueType="num">
                                      <p:cBhvr>
                                        <p:cTn id="55" dur="400" fill="hold"/>
                                        <p:tgtEl>
                                          <p:spTgt spid="332"/>
                                        </p:tgtEl>
                                        <p:attrNameLst>
                                          <p:attrName>ppt_x</p:attrName>
                                        </p:attrNameLst>
                                      </p:cBhvr>
                                      <p:tavLst>
                                        <p:tav tm="0">
                                          <p:val>
                                            <p:strVal val="0-#ppt_w/2"/>
                                          </p:val>
                                        </p:tav>
                                        <p:tav tm="100000">
                                          <p:val>
                                            <p:strVal val="#ppt_x"/>
                                          </p:val>
                                        </p:tav>
                                      </p:tavLst>
                                    </p:anim>
                                    <p:anim calcmode="lin" valueType="num">
                                      <p:cBhvr>
                                        <p:cTn id="56" dur="400" fill="hold"/>
                                        <p:tgtEl>
                                          <p:spTgt spid="332"/>
                                        </p:tgtEl>
                                        <p:attrNameLst>
                                          <p:attrName>ppt_y</p:attrName>
                                        </p:attrNameLst>
                                      </p:cBhvr>
                                      <p:tavLst>
                                        <p:tav tm="0">
                                          <p:val>
                                            <p:strVal val="#ppt_y"/>
                                          </p:val>
                                        </p:tav>
                                        <p:tav tm="100000">
                                          <p:val>
                                            <p:strVal val="#ppt_y"/>
                                          </p:val>
                                        </p:tav>
                                      </p:tavLst>
                                    </p:anim>
                                  </p:childTnLst>
                                </p:cTn>
                              </p:par>
                            </p:childTnLst>
                          </p:cTn>
                        </p:par>
                        <p:par>
                          <p:cTn id="57" fill="hold">
                            <p:stCondLst>
                              <p:cond delay="400"/>
                            </p:stCondLst>
                            <p:childTnLst>
                              <p:par>
                                <p:cTn id="58" presetClass="entr" nodeType="afterEffect" presetSubtype="0" presetID="1" grpId="12" fill="hold">
                                  <p:stCondLst>
                                    <p:cond delay="0"/>
                                  </p:stCondLst>
                                  <p:iterate type="lt" backwards="0">
                                    <p:tmAbs val="100"/>
                                  </p:iterate>
                                  <p:childTnLst>
                                    <p:set>
                                      <p:cBhvr>
                                        <p:cTn id="59" fill="hold"/>
                                        <p:tgtEl>
                                          <p:spTgt spid="3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 grpId="9"/>
      <p:bldP build="whole" bldLvl="1" animBg="1" rev="0" advAuto="0" spid="342" grpId="10"/>
      <p:bldP build="p" bldLvl="5" animBg="1" rev="0" advAuto="0" spid="337" grpId="1"/>
      <p:bldP build="whole" bldLvl="1" animBg="1" rev="0" advAuto="0" spid="338" grpId="3"/>
      <p:bldP build="whole" bldLvl="1" animBg="1" rev="0" advAuto="0" spid="332" grpId="11"/>
      <p:bldP build="whole" bldLvl="1" animBg="1" rev="0" advAuto="0" spid="341" grpId="5"/>
      <p:bldP build="whole" bldLvl="1" animBg="1" rev="0" advAuto="0" spid="340" grpId="2"/>
      <p:bldP build="whole" bldLvl="1" animBg="1" rev="0" advAuto="0" spid="340" grpId="4"/>
      <p:bldP build="whole" bldLvl="1" animBg="1" rev="0" advAuto="0" spid="338" grpId="7"/>
      <p:bldP build="whole" bldLvl="1" animBg="1" rev="0" advAuto="0" spid="341" grpId="8"/>
      <p:bldP build="whole" bldLvl="1" animBg="1" rev="0" advAuto="0" spid="339" grpId="6"/>
      <p:bldP build="whole" bldLvl="1" animBg="1" rev="0" advAuto="0" spid="343" grpId="12"/>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p:nvPr>
        </p:nvSpPr>
        <p:spPr>
          <a:xfrm>
            <a:off x="6159500" y="5748337"/>
            <a:ext cx="6901830" cy="954616"/>
          </a:xfrm>
          <a:prstGeom prst="rect">
            <a:avLst/>
          </a:prstGeom>
        </p:spPr>
        <p:txBody>
          <a:bodyPr/>
          <a:lstStyle>
            <a:lvl1pPr defTabSz="245363">
              <a:defRPr sz="6972"/>
            </a:lvl1pPr>
          </a:lstStyle>
          <a:p>
            <a:pPr/>
            <a:r>
              <a:t>Web-apps en html</a:t>
            </a:r>
          </a:p>
        </p:txBody>
      </p:sp>
      <p:sp>
        <p:nvSpPr>
          <p:cNvPr id="348" name="Shape 348"/>
          <p:cNvSpPr/>
          <p:nvPr>
            <p:ph type="body" sz="quarter" idx="1"/>
          </p:nvPr>
        </p:nvSpPr>
        <p:spPr>
          <a:prstGeom prst="rect">
            <a:avLst/>
          </a:prstGeom>
        </p:spPr>
        <p:txBody>
          <a:bodyPr/>
          <a:lstStyle/>
          <a:p>
            <a:pPr/>
            <a:r>
              <a:t> </a:t>
            </a:r>
          </a:p>
        </p:txBody>
      </p:sp>
      <p:sp>
        <p:nvSpPr>
          <p:cNvPr id="349" name="Shape 34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0" name="Shape 350"/>
          <p:cNvSpPr/>
          <p:nvPr/>
        </p:nvSpPr>
        <p:spPr>
          <a:xfrm>
            <a:off x="62608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web-apps en html</a:t>
            </a:r>
          </a:p>
        </p:txBody>
      </p:sp>
      <p:sp>
        <p:nvSpPr>
          <p:cNvPr id="351" name="Shape 351"/>
          <p:cNvSpPr/>
          <p:nvPr/>
        </p:nvSpPr>
        <p:spPr>
          <a:xfrm>
            <a:off x="5988309" y="5460063"/>
            <a:ext cx="6167012" cy="255875"/>
          </a:xfrm>
          <a:prstGeom prst="rect">
            <a:avLst/>
          </a:prstGeom>
          <a:solidFill>
            <a:srgbClr val="222222">
              <a:alpha val="0"/>
            </a:srgbClr>
          </a:solidFill>
          <a:ln w="3175">
            <a:miter lim="400000"/>
          </a:ln>
        </p:spPr>
        <p:txBody>
          <a:bodyPr lIns="28575" tIns="28575" rIns="28575" bIns="28575" anchor="ctr"/>
          <a:lstStyle/>
          <a:p>
            <a:pPr algn="ctr">
              <a:lnSpc>
                <a:spcPct val="80000"/>
              </a:lnSpc>
              <a:spcBef>
                <a:spcPts val="0"/>
              </a:spcBef>
              <a:defRPr cap="all" sz="2400">
                <a:solidFill>
                  <a:srgbClr val="FFFFFF"/>
                </a:solidFill>
                <a:latin typeface="+mn-lt"/>
                <a:ea typeface="+mn-ea"/>
                <a:cs typeface="+mn-cs"/>
                <a:sym typeface="DIN Condensed"/>
              </a:defRPr>
            </a:pPr>
          </a:p>
        </p:txBody>
      </p:sp>
      <p:sp>
        <p:nvSpPr>
          <p:cNvPr id="352" name="Shape 352"/>
          <p:cNvSpPr/>
          <p:nvPr/>
        </p:nvSpPr>
        <p:spPr>
          <a:xfrm>
            <a:off x="6229730" y="1882378"/>
            <a:ext cx="4253357" cy="50863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Layout</a:t>
            </a:r>
          </a:p>
          <a:p>
            <a:pPr lvl="1" marL="758264" indent="-313764">
              <a:spcBef>
                <a:spcPts val="0"/>
              </a:spcBef>
              <a:buClr>
                <a:schemeClr val="accent1"/>
              </a:buClr>
              <a:buSzPct val="104999"/>
              <a:buFont typeface="Avenir Next"/>
              <a:buChar char="‣"/>
              <a:defRPr sz="2400">
                <a:solidFill>
                  <a:srgbClr val="A6AAA9"/>
                </a:solidFill>
              </a:defRPr>
            </a:pPr>
            <a:r>
              <a:t>Vaste vorm</a:t>
            </a:r>
          </a:p>
          <a:p>
            <a:pPr lvl="1" marL="758264" indent="-313764">
              <a:spcBef>
                <a:spcPts val="0"/>
              </a:spcBef>
              <a:buClr>
                <a:schemeClr val="accent1"/>
              </a:buClr>
              <a:buSzPct val="104999"/>
              <a:buFont typeface="Avenir Next"/>
              <a:buChar char="‣"/>
              <a:defRPr sz="2400">
                <a:solidFill>
                  <a:srgbClr val="A6AAA9"/>
                </a:solidFill>
              </a:defRPr>
            </a:pPr>
            <a:r>
              <a:t>Opnieuw lay-outs</a:t>
            </a:r>
          </a:p>
          <a:p>
            <a:pPr lvl="1" marL="758264" indent="-313764">
              <a:spcBef>
                <a:spcPts val="0"/>
              </a:spcBef>
              <a:buClr>
                <a:schemeClr val="accent1"/>
              </a:buClr>
              <a:buSzPct val="104999"/>
              <a:buFont typeface="Avenir Next"/>
              <a:buChar char="‣"/>
              <a:defRPr sz="2400">
                <a:solidFill>
                  <a:srgbClr val="A6AAA9"/>
                </a:solidFill>
              </a:defRPr>
            </a:pPr>
            <a:r>
              <a:t>Staand en/of liggend</a:t>
            </a:r>
          </a:p>
          <a:p>
            <a:pPr marL="313764" indent="-313764">
              <a:spcBef>
                <a:spcPts val="0"/>
              </a:spcBef>
              <a:buClr>
                <a:schemeClr val="accent1"/>
              </a:buClr>
              <a:buSzPct val="104999"/>
              <a:buFont typeface="Avenir Next"/>
              <a:buChar char="‣"/>
              <a:defRPr sz="2400">
                <a:solidFill>
                  <a:srgbClr val="A6AAA9"/>
                </a:solidFill>
              </a:defRPr>
            </a:pPr>
            <a:r>
              <a:t>Beveiliging tegen kopiëren</a:t>
            </a:r>
          </a:p>
          <a:p>
            <a:pPr marL="313764" indent="-313764">
              <a:spcBef>
                <a:spcPts val="0"/>
              </a:spcBef>
              <a:buClr>
                <a:schemeClr val="accent1"/>
              </a:buClr>
              <a:buSzPct val="104999"/>
              <a:buFont typeface="Avenir Next"/>
              <a:buChar char="‣"/>
              <a:defRPr sz="2400">
                <a:solidFill>
                  <a:srgbClr val="A6AAA9"/>
                </a:solidFill>
              </a:defRPr>
            </a:pPr>
            <a:r>
              <a:t>Techniek</a:t>
            </a:r>
          </a:p>
          <a:p>
            <a:pPr marL="313764" indent="-313764">
              <a:spcBef>
                <a:spcPts val="0"/>
              </a:spcBef>
              <a:buClr>
                <a:schemeClr val="accent1"/>
              </a:buClr>
              <a:buSzPct val="104999"/>
              <a:buFont typeface="Avenir Next"/>
              <a:buChar char="‣"/>
              <a:defRPr sz="2400">
                <a:solidFill>
                  <a:srgbClr val="A6AAA9"/>
                </a:solidFill>
              </a:defRPr>
            </a:pPr>
            <a:r>
              <a:t>Analytics</a:t>
            </a:r>
          </a:p>
          <a:p>
            <a:pPr marL="313764" indent="-313764">
              <a:spcBef>
                <a:spcPts val="0"/>
              </a:spcBef>
              <a:buClr>
                <a:schemeClr val="accent1"/>
              </a:buClr>
              <a:buSzPct val="104999"/>
              <a:buFont typeface="Avenir Next"/>
              <a:buChar char="‣"/>
              <a:defRPr sz="2400">
                <a:solidFill>
                  <a:srgbClr val="A6AAA9"/>
                </a:solidFill>
              </a:defRPr>
            </a:pPr>
            <a:r>
              <a:t>Online en Offline</a:t>
            </a:r>
          </a:p>
          <a:p>
            <a:pPr marL="313764" indent="-313764">
              <a:spcBef>
                <a:spcPts val="0"/>
              </a:spcBef>
              <a:buClr>
                <a:schemeClr val="accent1"/>
              </a:buClr>
              <a:buSzPct val="104999"/>
              <a:buFont typeface="Avenir Next"/>
              <a:buChar char="‣"/>
              <a:defRPr sz="2400">
                <a:solidFill>
                  <a:srgbClr val="A6AAA9"/>
                </a:solidFill>
              </a:defRPr>
            </a:pPr>
            <a:r>
              <a:t>Operating System</a:t>
            </a:r>
          </a:p>
          <a:p>
            <a:pPr marL="313764" indent="-313764">
              <a:spcBef>
                <a:spcPts val="0"/>
              </a:spcBef>
              <a:buClr>
                <a:schemeClr val="accent1"/>
              </a:buClr>
              <a:buSzPct val="104999"/>
              <a:buFont typeface="Avenir Next"/>
              <a:buChar char="‣"/>
              <a:defRPr sz="2400">
                <a:solidFill>
                  <a:srgbClr val="A6AAA9"/>
                </a:solidFill>
              </a:defRPr>
            </a:pPr>
            <a:r>
              <a:t>Abonnementen</a:t>
            </a:r>
          </a:p>
          <a:p>
            <a:pPr marL="313764" indent="-313764">
              <a:spcBef>
                <a:spcPts val="0"/>
              </a:spcBef>
              <a:buClr>
                <a:schemeClr val="accent1"/>
              </a:buClr>
              <a:buSzPct val="104999"/>
              <a:buFont typeface="Avenir Next"/>
              <a:buChar char="‣"/>
              <a:defRPr sz="2400">
                <a:solidFill>
                  <a:srgbClr val="A6AAA9"/>
                </a:solidFill>
              </a:defRPr>
            </a:pPr>
            <a:r>
              <a:t>Hostingkosten</a:t>
            </a:r>
          </a:p>
          <a:p>
            <a:pPr marL="313764" indent="-313764">
              <a:spcBef>
                <a:spcPts val="0"/>
              </a:spcBef>
              <a:buClr>
                <a:schemeClr val="accent1"/>
              </a:buClr>
              <a:buSzPct val="104999"/>
              <a:buFont typeface="Avenir Next"/>
              <a:buChar char="‣"/>
              <a:defRPr sz="2400">
                <a:solidFill>
                  <a:srgbClr val="A6AAA9"/>
                </a:solidFill>
              </a:defRPr>
            </a:pPr>
            <a:r>
              <a:t>HTMLversie</a:t>
            </a:r>
          </a:p>
        </p:txBody>
      </p:sp>
      <p:sp>
        <p:nvSpPr>
          <p:cNvPr id="353" name="Shape 353"/>
          <p:cNvSpPr/>
          <p:nvPr/>
        </p:nvSpPr>
        <p:spPr>
          <a:xfrm>
            <a:off x="784115" y="6308088"/>
            <a:ext cx="2493136" cy="25717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Publish Online</a:t>
            </a:r>
          </a:p>
          <a:p>
            <a:pPr marL="313764" indent="-313764">
              <a:spcBef>
                <a:spcPts val="0"/>
              </a:spcBef>
              <a:buClr>
                <a:schemeClr val="accent1"/>
              </a:buClr>
              <a:buSzPct val="104999"/>
              <a:buFont typeface="Avenir Next"/>
              <a:buChar char="-"/>
              <a:defRPr sz="2400">
                <a:solidFill>
                  <a:srgbClr val="A6AAA9"/>
                </a:solidFill>
              </a:defRPr>
            </a:pPr>
            <a:r>
              <a:t>Adobe Slate</a:t>
            </a:r>
          </a:p>
          <a:p>
            <a:pPr marL="313764" indent="-313764">
              <a:spcBef>
                <a:spcPts val="0"/>
              </a:spcBef>
              <a:buClr>
                <a:schemeClr val="accent1"/>
              </a:buClr>
              <a:buSzPct val="104999"/>
              <a:buFont typeface="Avenir Next"/>
              <a:buChar char="-"/>
              <a:defRPr sz="2400">
                <a:solidFill>
                  <a:srgbClr val="A6AAA9"/>
                </a:solidFill>
              </a:defRPr>
            </a:pPr>
            <a:r>
              <a:t>in5</a:t>
            </a:r>
          </a:p>
          <a:p>
            <a:pPr marL="313764" indent="-313764">
              <a:spcBef>
                <a:spcPts val="0"/>
              </a:spcBef>
              <a:buClr>
                <a:schemeClr val="accent1"/>
              </a:buClr>
              <a:buSzPct val="104999"/>
              <a:buFont typeface="Avenir Next"/>
              <a:buChar char="-"/>
              <a:defRPr sz="2400">
                <a:solidFill>
                  <a:srgbClr val="A6AAA9"/>
                </a:solidFill>
              </a:defRPr>
            </a:pPr>
            <a:r>
              <a:t>AppMachine</a:t>
            </a:r>
          </a:p>
          <a:p>
            <a:pPr marL="313764" indent="-313764">
              <a:spcBef>
                <a:spcPts val="0"/>
              </a:spcBef>
              <a:buClr>
                <a:schemeClr val="accent1"/>
              </a:buClr>
              <a:buSzPct val="104999"/>
              <a:buFont typeface="Avenir Next"/>
              <a:buChar char="-"/>
              <a:defRPr sz="2400">
                <a:solidFill>
                  <a:srgbClr val="A6AAA9"/>
                </a:solidFill>
              </a:defRPr>
            </a:pPr>
            <a:r>
              <a:t>AppBuilder</a:t>
            </a:r>
          </a:p>
          <a:p>
            <a:pPr marL="313764" indent="-313764">
              <a:spcBef>
                <a:spcPts val="0"/>
              </a:spcBef>
              <a:buClr>
                <a:schemeClr val="accent1"/>
              </a:buClr>
              <a:buSzPct val="104999"/>
              <a:buFont typeface="Avenir Next"/>
              <a:buChar char="-"/>
              <a:defRPr sz="2400">
                <a:solidFill>
                  <a:srgbClr val="A6AAA9"/>
                </a:solidFill>
              </a:defRPr>
            </a:pPr>
            <a:r>
              <a:t>H5mag</a:t>
            </a:r>
          </a:p>
        </p:txBody>
      </p:sp>
      <p:pic>
        <p:nvPicPr>
          <p:cNvPr id="354" name="in5.png"/>
          <p:cNvPicPr>
            <a:picLocks noChangeAspect="1"/>
          </p:cNvPicPr>
          <p:nvPr/>
        </p:nvPicPr>
        <p:blipFill>
          <a:blip r:embed="rId2">
            <a:extLst/>
          </a:blip>
          <a:stretch>
            <a:fillRect/>
          </a:stretch>
        </p:blipFill>
        <p:spPr>
          <a:xfrm>
            <a:off x="1025007" y="3097345"/>
            <a:ext cx="1378745" cy="1386512"/>
          </a:xfrm>
          <a:prstGeom prst="rect">
            <a:avLst/>
          </a:prstGeom>
          <a:ln w="3175">
            <a:miter lim="400000"/>
          </a:ln>
        </p:spPr>
      </p:pic>
      <p:pic>
        <p:nvPicPr>
          <p:cNvPr id="355" name="htmlfile.png"/>
          <p:cNvPicPr>
            <a:picLocks noChangeAspect="1"/>
          </p:cNvPicPr>
          <p:nvPr/>
        </p:nvPicPr>
        <p:blipFill>
          <a:blip r:embed="rId3">
            <a:extLst/>
          </a:blip>
          <a:stretch>
            <a:fillRect/>
          </a:stretch>
        </p:blipFill>
        <p:spPr>
          <a:xfrm>
            <a:off x="802634" y="4358711"/>
            <a:ext cx="1571286" cy="1925179"/>
          </a:xfrm>
          <a:prstGeom prst="rect">
            <a:avLst/>
          </a:prstGeom>
          <a:ln w="3175">
            <a:miter lim="400000"/>
          </a:ln>
        </p:spPr>
      </p:pic>
      <p:pic>
        <p:nvPicPr>
          <p:cNvPr id="356" name="AppMachine_icon.png"/>
          <p:cNvPicPr>
            <a:picLocks noChangeAspect="1"/>
          </p:cNvPicPr>
          <p:nvPr/>
        </p:nvPicPr>
        <p:blipFill>
          <a:blip r:embed="rId4">
            <a:extLst/>
          </a:blip>
          <a:stretch>
            <a:fillRect/>
          </a:stretch>
        </p:blipFill>
        <p:spPr>
          <a:xfrm>
            <a:off x="869337" y="6181222"/>
            <a:ext cx="1437879" cy="1437879"/>
          </a:xfrm>
          <a:prstGeom prst="rect">
            <a:avLst/>
          </a:prstGeom>
          <a:ln w="3175">
            <a:miter lim="400000"/>
          </a:ln>
        </p:spPr>
      </p:pic>
      <p:pic>
        <p:nvPicPr>
          <p:cNvPr id="357" name="pasted-image.png"/>
          <p:cNvPicPr>
            <a:picLocks noChangeAspect="1"/>
          </p:cNvPicPr>
          <p:nvPr/>
        </p:nvPicPr>
        <p:blipFill>
          <a:blip r:embed="rId5">
            <a:extLst/>
          </a:blip>
          <a:stretch>
            <a:fillRect/>
          </a:stretch>
        </p:blipFill>
        <p:spPr>
          <a:xfrm>
            <a:off x="1004076" y="7772558"/>
            <a:ext cx="1168401" cy="1219201"/>
          </a:xfrm>
          <a:prstGeom prst="rect">
            <a:avLst/>
          </a:prstGeom>
          <a:ln w="3175">
            <a:miter lim="400000"/>
          </a:ln>
        </p:spPr>
      </p:pic>
      <p:pic>
        <p:nvPicPr>
          <p:cNvPr id="358" name="h5mag.png">
            <a:hlinkClick r:id="rId6" invalidUrl="" action="" tgtFrame="" tooltip="" history="1" highlightClick="0" endSnd="0"/>
          </p:cNvPr>
          <p:cNvPicPr>
            <a:picLocks noChangeAspect="1"/>
          </p:cNvPicPr>
          <p:nvPr/>
        </p:nvPicPr>
        <p:blipFill>
          <a:blip r:embed="rId7">
            <a:extLst/>
          </a:blip>
          <a:srcRect l="0" t="0" r="56160" b="0"/>
          <a:stretch>
            <a:fillRect/>
          </a:stretch>
        </p:blipFill>
        <p:spPr>
          <a:xfrm>
            <a:off x="898904" y="1714521"/>
            <a:ext cx="1378807" cy="1437765"/>
          </a:xfrm>
          <a:prstGeom prst="rect">
            <a:avLst/>
          </a:prstGeom>
          <a:ln w="3175">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ID="9" grpId="1" fill="hold">
                                  <p:stCondLst>
                                    <p:cond delay="0"/>
                                  </p:stCondLst>
                                  <p:childTnLst>
                                    <p:set>
                                      <p:cBhvr>
                                        <p:cTn id="6" dur="indefinite" fill="hold"/>
                                        <p:tgtEl>
                                          <p:spTgt spid="351"/>
                                        </p:tgtEl>
                                        <p:attrNameLst>
                                          <p:attrName>style.opacity</p:attrName>
                                        </p:attrNameLst>
                                      </p:cBhvr>
                                      <p:to>
                                        <p:strVal val="0.00"/>
                                      </p:to>
                                    </p:set>
                                    <p:animEffect filter="image" prLst="opacity: 0.00; ">
                                      <p:cBhvr>
                                        <p:cTn id="7" dur="indefinite" fill="hold"/>
                                        <p:tgtEl>
                                          <p:spTgt spid="351"/>
                                        </p:tgtEl>
                                      </p:cBhvr>
                                    </p:animEffect>
                                  </p:childTnLst>
                                </p:cTn>
                              </p:par>
                            </p:childTnLst>
                          </p:cTn>
                        </p:par>
                        <p:par>
                          <p:cTn id="8" fill="hold">
                            <p:stCondLst>
                              <p:cond delay="0"/>
                            </p:stCondLst>
                            <p:childTnLst>
                              <p:par>
                                <p:cTn id="9" presetClass="emph" nodeType="afterEffect" presetID="9" grpId="2" fill="hold">
                                  <p:stCondLst>
                                    <p:cond delay="0"/>
                                  </p:stCondLst>
                                  <p:childTnLst>
                                    <p:set>
                                      <p:cBhvr>
                                        <p:cTn id="10" dur="indefinite" fill="hold"/>
                                        <p:tgtEl>
                                          <p:spTgt spid="351"/>
                                        </p:tgtEl>
                                        <p:attrNameLst>
                                          <p:attrName>style.opacity</p:attrName>
                                        </p:attrNameLst>
                                      </p:cBhvr>
                                      <p:to>
                                        <p:strVal val="1.00"/>
                                      </p:to>
                                    </p:set>
                                    <p:animEffect filter="image" prLst="opacity: 1.00; ">
                                      <p:cBhvr>
                                        <p:cTn id="11" dur="indefinite" fill="hold"/>
                                        <p:tgtEl>
                                          <p:spTgt spid="351"/>
                                        </p:tgtEl>
                                      </p:cBhvr>
                                    </p:animEffect>
                                  </p:childTnLst>
                                </p:cTn>
                              </p:par>
                            </p:childTnLst>
                          </p:cTn>
                        </p:par>
                        <p:par>
                          <p:cTn id="12" fill="hold">
                            <p:stCondLst>
                              <p:cond delay="0"/>
                            </p:stCondLst>
                            <p:childTnLst>
                              <p:par>
                                <p:cTn id="13" presetClass="path" nodeType="withEffect" presetSubtype="0" presetID="-1" grpId="3" accel="50000" decel="50000" fill="hold">
                                  <p:stCondLst>
                                    <p:cond delay="0"/>
                                  </p:stCondLst>
                                  <p:childTnLst>
                                    <p:animMotion path="M 0.000000 0.000000 L -0.000000 0.203671" origin="layout" pathEditMode="relative">
                                      <p:cBhvr>
                                        <p:cTn id="14" dur="1000" fill="hold"/>
                                        <p:tgtEl>
                                          <p:spTgt spid="347"/>
                                        </p:tgtEl>
                                        <p:attrNameLst>
                                          <p:attrName>ppt_x</p:attrName>
                                          <p:attrName>ppt_y</p:attrName>
                                        </p:attrNameLst>
                                      </p:cBhvr>
                                    </p:animMotion>
                                  </p:childTnLst>
                                </p:cTn>
                              </p:par>
                            </p:childTnLst>
                          </p:cTn>
                        </p:par>
                        <p:par>
                          <p:cTn id="15" fill="hold">
                            <p:stCondLst>
                              <p:cond delay="1000"/>
                            </p:stCondLst>
                            <p:childTnLst>
                              <p:par>
                                <p:cTn id="16" presetClass="entr" nodeType="afterEffect" presetSubtype="0" presetID="1" grpId="4" fill="hold">
                                  <p:stCondLst>
                                    <p:cond delay="0"/>
                                  </p:stCondLst>
                                  <p:iterate type="lt" backwards="0">
                                    <p:tmAbs val="100"/>
                                  </p:iterate>
                                  <p:childTnLst>
                                    <p:set>
                                      <p:cBhvr>
                                        <p:cTn id="17" fill="hold"/>
                                        <p:tgtEl>
                                          <p:spTgt spid="352"/>
                                        </p:tgtEl>
                                        <p:attrNameLst>
                                          <p:attrName>style.visibility</p:attrName>
                                        </p:attrNameLst>
                                      </p:cBhvr>
                                      <p:to>
                                        <p:strVal val="visible"/>
                                      </p:to>
                                    </p:set>
                                  </p:childTnLst>
                                </p:cTn>
                              </p:par>
                            </p:childTnLst>
                          </p:cTn>
                        </p:par>
                        <p:par>
                          <p:cTn id="18" fill="hold">
                            <p:stCondLst>
                              <p:cond delay="1000"/>
                            </p:stCondLst>
                            <p:childTnLst>
                              <p:par>
                                <p:cTn id="19" presetClass="entr" nodeType="afterEffect" presetID="9" grpId="5" fill="hold">
                                  <p:stCondLst>
                                    <p:cond delay="0"/>
                                  </p:stCondLst>
                                  <p:iterate type="el" backwards="0">
                                    <p:tmAbs val="0"/>
                                  </p:iterate>
                                  <p:childTnLst>
                                    <p:set>
                                      <p:cBhvr>
                                        <p:cTn id="20" fill="hold"/>
                                        <p:tgtEl>
                                          <p:spTgt spid="357"/>
                                        </p:tgtEl>
                                        <p:attrNameLst>
                                          <p:attrName>style.visibility</p:attrName>
                                        </p:attrNameLst>
                                      </p:cBhvr>
                                      <p:to>
                                        <p:strVal val="visible"/>
                                      </p:to>
                                    </p:set>
                                    <p:animEffect filter="dissolve" transition="in">
                                      <p:cBhvr>
                                        <p:cTn id="21" dur="500"/>
                                        <p:tgtEl>
                                          <p:spTgt spid="357"/>
                                        </p:tgtEl>
                                      </p:cBhvr>
                                    </p:animEffect>
                                  </p:childTnLst>
                                </p:cTn>
                              </p:par>
                            </p:childTnLst>
                          </p:cTn>
                        </p:par>
                        <p:par>
                          <p:cTn id="22" fill="hold">
                            <p:stCondLst>
                              <p:cond delay="1500"/>
                            </p:stCondLst>
                            <p:childTnLst>
                              <p:par>
                                <p:cTn id="23" presetClass="entr" nodeType="afterEffect" presetID="9" grpId="6" fill="hold">
                                  <p:stCondLst>
                                    <p:cond delay="0"/>
                                  </p:stCondLst>
                                  <p:iterate type="el" backwards="0">
                                    <p:tmAbs val="0"/>
                                  </p:iterate>
                                  <p:childTnLst>
                                    <p:set>
                                      <p:cBhvr>
                                        <p:cTn id="24" fill="hold"/>
                                        <p:tgtEl>
                                          <p:spTgt spid="358"/>
                                        </p:tgtEl>
                                        <p:attrNameLst>
                                          <p:attrName>style.visibility</p:attrName>
                                        </p:attrNameLst>
                                      </p:cBhvr>
                                      <p:to>
                                        <p:strVal val="visible"/>
                                      </p:to>
                                    </p:set>
                                    <p:animEffect filter="dissolve" transition="in">
                                      <p:cBhvr>
                                        <p:cTn id="25" dur="300"/>
                                        <p:tgtEl>
                                          <p:spTgt spid="358"/>
                                        </p:tgtEl>
                                      </p:cBhvr>
                                    </p:animEffect>
                                  </p:childTnLst>
                                </p:cTn>
                              </p:par>
                            </p:childTnLst>
                          </p:cTn>
                        </p:par>
                        <p:par>
                          <p:cTn id="26" fill="hold">
                            <p:stCondLst>
                              <p:cond delay="1800"/>
                            </p:stCondLst>
                            <p:childTnLst>
                              <p:par>
                                <p:cTn id="27" presetClass="entr" nodeType="afterEffect" presetID="9" grpId="7" fill="hold">
                                  <p:stCondLst>
                                    <p:cond delay="0"/>
                                  </p:stCondLst>
                                  <p:iterate type="el" backwards="0">
                                    <p:tmAbs val="0"/>
                                  </p:iterate>
                                  <p:childTnLst>
                                    <p:set>
                                      <p:cBhvr>
                                        <p:cTn id="28" fill="hold"/>
                                        <p:tgtEl>
                                          <p:spTgt spid="356"/>
                                        </p:tgtEl>
                                        <p:attrNameLst>
                                          <p:attrName>style.visibility</p:attrName>
                                        </p:attrNameLst>
                                      </p:cBhvr>
                                      <p:to>
                                        <p:strVal val="visible"/>
                                      </p:to>
                                    </p:set>
                                    <p:animEffect filter="dissolve" transition="in">
                                      <p:cBhvr>
                                        <p:cTn id="29" dur="100"/>
                                        <p:tgtEl>
                                          <p:spTgt spid="356"/>
                                        </p:tgtEl>
                                      </p:cBhvr>
                                    </p:animEffect>
                                  </p:childTnLst>
                                </p:cTn>
                              </p:par>
                            </p:childTnLst>
                          </p:cTn>
                        </p:par>
                        <p:par>
                          <p:cTn id="30" fill="hold">
                            <p:stCondLst>
                              <p:cond delay="1900"/>
                            </p:stCondLst>
                            <p:childTnLst>
                              <p:par>
                                <p:cTn id="31" presetClass="entr" nodeType="afterEffect" presetID="9" grpId="8" fill="hold">
                                  <p:stCondLst>
                                    <p:cond delay="200"/>
                                  </p:stCondLst>
                                  <p:iterate type="el" backwards="0">
                                    <p:tmAbs val="0"/>
                                  </p:iterate>
                                  <p:childTnLst>
                                    <p:set>
                                      <p:cBhvr>
                                        <p:cTn id="32" fill="hold"/>
                                        <p:tgtEl>
                                          <p:spTgt spid="354"/>
                                        </p:tgtEl>
                                        <p:attrNameLst>
                                          <p:attrName>style.visibility</p:attrName>
                                        </p:attrNameLst>
                                      </p:cBhvr>
                                      <p:to>
                                        <p:strVal val="visible"/>
                                      </p:to>
                                    </p:set>
                                    <p:animEffect filter="dissolve" transition="in">
                                      <p:cBhvr>
                                        <p:cTn id="33" dur="100"/>
                                        <p:tgtEl>
                                          <p:spTgt spid="354"/>
                                        </p:tgtEl>
                                      </p:cBhvr>
                                    </p:animEffect>
                                  </p:childTnLst>
                                </p:cTn>
                              </p:par>
                            </p:childTnLst>
                          </p:cTn>
                        </p:par>
                        <p:par>
                          <p:cTn id="34" fill="hold">
                            <p:stCondLst>
                              <p:cond delay="2200"/>
                            </p:stCondLst>
                            <p:childTnLst>
                              <p:par>
                                <p:cTn id="35" presetClass="entr" nodeType="afterEffect" presetID="9" grpId="9" fill="hold">
                                  <p:stCondLst>
                                    <p:cond delay="200"/>
                                  </p:stCondLst>
                                  <p:iterate type="el" backwards="0">
                                    <p:tmAbs val="0"/>
                                  </p:iterate>
                                  <p:childTnLst>
                                    <p:set>
                                      <p:cBhvr>
                                        <p:cTn id="36" fill="hold"/>
                                        <p:tgtEl>
                                          <p:spTgt spid="355"/>
                                        </p:tgtEl>
                                        <p:attrNameLst>
                                          <p:attrName>style.visibility</p:attrName>
                                        </p:attrNameLst>
                                      </p:cBhvr>
                                      <p:to>
                                        <p:strVal val="visible"/>
                                      </p:to>
                                    </p:set>
                                    <p:animEffect filter="dissolve" transition="in">
                                      <p:cBhvr>
                                        <p:cTn id="37" dur="100"/>
                                        <p:tgtEl>
                                          <p:spTgt spid="355"/>
                                        </p:tgtEl>
                                      </p:cBhvr>
                                    </p:animEffect>
                                  </p:childTnLst>
                                </p:cTn>
                              </p:par>
                            </p:childTnLst>
                          </p:cTn>
                        </p:par>
                      </p:childTnLst>
                    </p:cTn>
                  </p:par>
                  <p:par>
                    <p:cTn id="38" fill="hold">
                      <p:stCondLst>
                        <p:cond delay="indefinite"/>
                      </p:stCondLst>
                      <p:childTnLst>
                        <p:par>
                          <p:cTn id="39" fill="hold">
                            <p:stCondLst>
                              <p:cond delay="0"/>
                            </p:stCondLst>
                            <p:childTnLst>
                              <p:par>
                                <p:cTn id="40" presetClass="path" nodeType="clickEffect" presetSubtype="0" presetID="-1" grpId="10" accel="50000" decel="50000" fill="hold">
                                  <p:stCondLst>
                                    <p:cond delay="0"/>
                                  </p:stCondLst>
                                  <p:childTnLst>
                                    <p:animMotion path="M 0.000000 0.000000 L 0.123279 -0.317360" origin="layout" pathEditMode="relative">
                                      <p:cBhvr>
                                        <p:cTn id="41" dur="1000" fill="hold"/>
                                        <p:tgtEl>
                                          <p:spTgt spid="354"/>
                                        </p:tgtEl>
                                        <p:attrNameLst>
                                          <p:attrName>ppt_x</p:attrName>
                                          <p:attrName>ppt_y</p:attrName>
                                        </p:attrNameLst>
                                      </p:cBhvr>
                                    </p:animMotion>
                                  </p:childTnLst>
                                </p:cTn>
                              </p:par>
                            </p:childTnLst>
                          </p:cTn>
                        </p:par>
                        <p:par>
                          <p:cTn id="42" fill="hold">
                            <p:stCondLst>
                              <p:cond delay="0"/>
                            </p:stCondLst>
                            <p:childTnLst>
                              <p:par>
                                <p:cTn id="43" presetClass="emph" nodeType="withEffect" presetSubtype="0" presetID="6" grpId="11" fill="hold">
                                  <p:stCondLst>
                                    <p:cond delay="0"/>
                                  </p:stCondLst>
                                  <p:childTnLst>
                                    <p:animScale>
                                      <p:cBhvr>
                                        <p:cTn id="44" dur="1000" fill="hold"/>
                                        <p:tgtEl>
                                          <p:spTgt spid="354"/>
                                        </p:tgtEl>
                                      </p:cBhvr>
                                      <p:by x="46243" y="46243"/>
                                    </p:animScale>
                                  </p:childTnLst>
                                </p:cTn>
                              </p:par>
                            </p:childTnLst>
                          </p:cTn>
                        </p:par>
                        <p:par>
                          <p:cTn id="45" fill="hold">
                            <p:stCondLst>
                              <p:cond delay="0"/>
                            </p:stCondLst>
                            <p:childTnLst>
                              <p:par>
                                <p:cTn id="46" presetClass="path" nodeType="withEffect" presetSubtype="0" presetID="-1" grpId="12" accel="50000" decel="50000" fill="hold">
                                  <p:stCondLst>
                                    <p:cond delay="0"/>
                                  </p:stCondLst>
                                  <p:childTnLst>
                                    <p:animMotion path="M 0.000000 0.000000 L 0.251946 -0.631076" origin="layout" pathEditMode="relative">
                                      <p:cBhvr>
                                        <p:cTn id="47" dur="1000" fill="hold"/>
                                        <p:tgtEl>
                                          <p:spTgt spid="356"/>
                                        </p:tgtEl>
                                        <p:attrNameLst>
                                          <p:attrName>ppt_x</p:attrName>
                                          <p:attrName>ppt_y</p:attrName>
                                        </p:attrNameLst>
                                      </p:cBhvr>
                                    </p:animMotion>
                                  </p:childTnLst>
                                </p:cTn>
                              </p:par>
                            </p:childTnLst>
                          </p:cTn>
                        </p:par>
                        <p:par>
                          <p:cTn id="48" fill="hold">
                            <p:stCondLst>
                              <p:cond delay="0"/>
                            </p:stCondLst>
                            <p:childTnLst>
                              <p:par>
                                <p:cTn id="49" presetClass="emph" nodeType="withEffect" presetSubtype="0" presetID="6" grpId="13" accel="50000" decel="50000" fill="hold">
                                  <p:stCondLst>
                                    <p:cond delay="0"/>
                                  </p:stCondLst>
                                  <p:childTnLst>
                                    <p:animScale>
                                      <p:cBhvr>
                                        <p:cTn id="50" dur="1000" fill="hold"/>
                                        <p:tgtEl>
                                          <p:spTgt spid="356"/>
                                        </p:tgtEl>
                                      </p:cBhvr>
                                      <p:by x="36859" y="36859"/>
                                    </p:animScale>
                                  </p:childTnLst>
                                </p:cTn>
                              </p:par>
                            </p:childTnLst>
                          </p:cTn>
                        </p:par>
                        <p:par>
                          <p:cTn id="51" fill="hold">
                            <p:stCondLst>
                              <p:cond delay="0"/>
                            </p:stCondLst>
                            <p:childTnLst>
                              <p:par>
                                <p:cTn id="52" presetClass="path" nodeType="withEffect" presetSubtype="0" presetID="-1" grpId="14" decel="50000" fill="hold">
                                  <p:stCondLst>
                                    <p:cond delay="0"/>
                                  </p:stCondLst>
                                  <p:childTnLst>
                                    <p:animMotion path="M 0.000000 0.000000 L 0.188935 -0.480150" origin="layout" pathEditMode="relative">
                                      <p:cBhvr>
                                        <p:cTn id="53" dur="1000" fill="hold"/>
                                        <p:tgtEl>
                                          <p:spTgt spid="355"/>
                                        </p:tgtEl>
                                        <p:attrNameLst>
                                          <p:attrName>ppt_x</p:attrName>
                                          <p:attrName>ppt_y</p:attrName>
                                        </p:attrNameLst>
                                      </p:cBhvr>
                                    </p:animMotion>
                                  </p:childTnLst>
                                </p:cTn>
                              </p:par>
                            </p:childTnLst>
                          </p:cTn>
                        </p:par>
                        <p:par>
                          <p:cTn id="54" fill="hold">
                            <p:stCondLst>
                              <p:cond delay="0"/>
                            </p:stCondLst>
                            <p:childTnLst>
                              <p:par>
                                <p:cTn id="55" presetClass="emph" nodeType="withEffect" presetSubtype="0" presetID="6" grpId="15" accel="50000" decel="50000" fill="hold">
                                  <p:stCondLst>
                                    <p:cond delay="0"/>
                                  </p:stCondLst>
                                  <p:childTnLst>
                                    <p:animScale>
                                      <p:cBhvr>
                                        <p:cTn id="56" dur="1000" fill="hold"/>
                                        <p:tgtEl>
                                          <p:spTgt spid="355"/>
                                        </p:tgtEl>
                                      </p:cBhvr>
                                      <p:by x="43496" y="43496"/>
                                    </p:animScale>
                                  </p:childTnLst>
                                </p:cTn>
                              </p:par>
                            </p:childTnLst>
                          </p:cTn>
                        </p:par>
                        <p:par>
                          <p:cTn id="57" fill="hold">
                            <p:stCondLst>
                              <p:cond delay="0"/>
                            </p:stCondLst>
                            <p:childTnLst>
                              <p:par>
                                <p:cTn id="58" presetClass="path" nodeType="withEffect" presetSubtype="0" presetID="-1" grpId="16" accel="50000" decel="50000" fill="hold">
                                  <p:stCondLst>
                                    <p:cond delay="0"/>
                                  </p:stCondLst>
                                  <p:childTnLst>
                                    <p:animMotion path="M 0.000000 0.000000 L 0.314509 -0.793968" origin="layout" pathEditMode="relative">
                                      <p:cBhvr>
                                        <p:cTn id="59" dur="1000" fill="hold"/>
                                        <p:tgtEl>
                                          <p:spTgt spid="357"/>
                                        </p:tgtEl>
                                        <p:attrNameLst>
                                          <p:attrName>ppt_x</p:attrName>
                                          <p:attrName>ppt_y</p:attrName>
                                        </p:attrNameLst>
                                      </p:cBhvr>
                                    </p:animMotion>
                                  </p:childTnLst>
                                </p:cTn>
                              </p:par>
                            </p:childTnLst>
                          </p:cTn>
                        </p:par>
                        <p:par>
                          <p:cTn id="60" fill="hold">
                            <p:stCondLst>
                              <p:cond delay="0"/>
                            </p:stCondLst>
                            <p:childTnLst>
                              <p:par>
                                <p:cTn id="61" presetClass="emph" nodeType="withEffect" presetSubtype="0" presetID="6" grpId="17" accel="50000" decel="50000" fill="hold">
                                  <p:stCondLst>
                                    <p:cond delay="0"/>
                                  </p:stCondLst>
                                  <p:childTnLst>
                                    <p:animScale>
                                      <p:cBhvr>
                                        <p:cTn id="62" dur="1000" fill="hold"/>
                                        <p:tgtEl>
                                          <p:spTgt spid="357"/>
                                        </p:tgtEl>
                                      </p:cBhvr>
                                      <p:by x="46328" y="46328"/>
                                    </p:animScale>
                                  </p:childTnLst>
                                </p:cTn>
                              </p:par>
                            </p:childTnLst>
                          </p:cTn>
                        </p:par>
                        <p:par>
                          <p:cTn id="63" fill="hold">
                            <p:stCondLst>
                              <p:cond delay="0"/>
                            </p:stCondLst>
                            <p:childTnLst>
                              <p:par>
                                <p:cTn id="64" presetClass="path" nodeType="withEffect" presetSubtype="0" presetID="-1" grpId="18" accel="50000" decel="50000" fill="hold">
                                  <p:stCondLst>
                                    <p:cond delay="300"/>
                                  </p:stCondLst>
                                  <p:childTnLst>
                                    <p:animMotion path="M 0.000000 0.000000 L 0.078046 -0.173128" origin="layout" pathEditMode="relative">
                                      <p:cBhvr>
                                        <p:cTn id="65" dur="1000" fill="hold"/>
                                        <p:tgtEl>
                                          <p:spTgt spid="358"/>
                                        </p:tgtEl>
                                        <p:attrNameLst>
                                          <p:attrName>ppt_x</p:attrName>
                                          <p:attrName>ppt_y</p:attrName>
                                        </p:attrNameLst>
                                      </p:cBhvr>
                                    </p:animMotion>
                                  </p:childTnLst>
                                </p:cTn>
                              </p:par>
                            </p:childTnLst>
                          </p:cTn>
                        </p:par>
                        <p:par>
                          <p:cTn id="66" fill="hold">
                            <p:stCondLst>
                              <p:cond delay="0"/>
                            </p:stCondLst>
                            <p:childTnLst>
                              <p:par>
                                <p:cTn id="67" presetClass="emph" nodeType="withEffect" presetSubtype="0" presetID="6" grpId="19" accel="50000" decel="50000" fill="hold">
                                  <p:stCondLst>
                                    <p:cond delay="0"/>
                                  </p:stCondLst>
                                  <p:childTnLst>
                                    <p:animScale>
                                      <p:cBhvr>
                                        <p:cTn id="68" dur="1000" fill="hold"/>
                                        <p:tgtEl>
                                          <p:spTgt spid="358"/>
                                        </p:tgtEl>
                                      </p:cBhvr>
                                      <p:by x="47632" y="47632"/>
                                    </p:animScale>
                                  </p:childTnLst>
                                </p:cTn>
                              </p:par>
                            </p:childTnLst>
                          </p:cTn>
                        </p:par>
                        <p:par>
                          <p:cTn id="69" fill="hold">
                            <p:stCondLst>
                              <p:cond delay="1000"/>
                            </p:stCondLst>
                            <p:childTnLst>
                              <p:par>
                                <p:cTn id="70" presetClass="entr" nodeType="afterEffect" presetSubtype="0" presetID="1" grpId="20" fill="hold">
                                  <p:stCondLst>
                                    <p:cond delay="0"/>
                                  </p:stCondLst>
                                  <p:iterate type="lt" backwards="0">
                                    <p:tmAbs val="100"/>
                                  </p:iterate>
                                  <p:childTnLst>
                                    <p:set>
                                      <p:cBhvr>
                                        <p:cTn id="71" fill="hold"/>
                                        <p:tgtEl>
                                          <p:spTgt spid="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6" grpId="7"/>
      <p:bldP build="whole" bldLvl="1" animBg="1" rev="0" advAuto="0" spid="352" grpId="4"/>
      <p:bldP build="whole" bldLvl="1" animBg="1" rev="0" advAuto="0" spid="354" grpId="8"/>
      <p:bldP build="whole" bldLvl="1" animBg="1" rev="0" advAuto="0" spid="358" grpId="19"/>
      <p:bldP build="whole" bldLvl="1" animBg="1" rev="0" advAuto="0" spid="357" grpId="5"/>
      <p:bldP build="whole" bldLvl="1" animBg="1" rev="0" advAuto="0" spid="356" grpId="13"/>
      <p:bldP build="whole" bldLvl="1" animBg="1" rev="0" advAuto="0" spid="354" grpId="11"/>
      <p:bldP build="whole" bldLvl="1" animBg="1" rev="0" advAuto="0" spid="355" grpId="15"/>
      <p:bldP build="whole" bldLvl="1" animBg="1" rev="0" advAuto="0" spid="353" grpId="20"/>
      <p:bldP build="whole" bldLvl="1" animBg="1" rev="0" advAuto="0" spid="358" grpId="6"/>
      <p:bldP build="whole" bldLvl="1" animBg="1" rev="0" advAuto="0" spid="351" grpId="1"/>
      <p:bldP build="whole" bldLvl="1" animBg="1" rev="0" advAuto="0" spid="351" grpId="2"/>
      <p:bldP build="whole" bldLvl="1" animBg="1" rev="0" advAuto="0" spid="357" grpId="17"/>
      <p:bldP build="whole" bldLvl="1" animBg="1" rev="0" advAuto="0" spid="355" grpId="9"/>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title"/>
          </p:nvPr>
        </p:nvSpPr>
        <p:spPr>
          <a:xfrm>
            <a:off x="6159500" y="7754937"/>
            <a:ext cx="5422901" cy="1521620"/>
          </a:xfrm>
          <a:prstGeom prst="rect">
            <a:avLst/>
          </a:prstGeom>
        </p:spPr>
        <p:txBody>
          <a:bodyPr/>
          <a:lstStyle>
            <a:lvl1pPr defTabSz="233679">
              <a:defRPr sz="6640"/>
            </a:lvl1pPr>
          </a:lstStyle>
          <a:p>
            <a:pPr/>
            <a:r>
              <a:t>Web-apps en html</a:t>
            </a:r>
          </a:p>
        </p:txBody>
      </p:sp>
      <p:sp>
        <p:nvSpPr>
          <p:cNvPr id="361" name="Shape 361"/>
          <p:cNvSpPr/>
          <p:nvPr>
            <p:ph type="body" sz="quarter" idx="1"/>
          </p:nvPr>
        </p:nvSpPr>
        <p:spPr>
          <a:prstGeom prst="rect">
            <a:avLst/>
          </a:prstGeom>
        </p:spPr>
        <p:txBody>
          <a:bodyPr/>
          <a:lstStyle/>
          <a:p>
            <a:pPr/>
            <a:r>
              <a:t> </a:t>
            </a:r>
          </a:p>
        </p:txBody>
      </p:sp>
      <p:sp>
        <p:nvSpPr>
          <p:cNvPr id="362" name="Shape 3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3" name="Shape 363"/>
          <p:cNvSpPr/>
          <p:nvPr/>
        </p:nvSpPr>
        <p:spPr>
          <a:xfrm>
            <a:off x="62608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web-apps en html</a:t>
            </a:r>
          </a:p>
        </p:txBody>
      </p:sp>
      <p:sp>
        <p:nvSpPr>
          <p:cNvPr id="364" name="Shape 364"/>
          <p:cNvSpPr/>
          <p:nvPr/>
        </p:nvSpPr>
        <p:spPr>
          <a:xfrm>
            <a:off x="784115" y="6517638"/>
            <a:ext cx="2493136" cy="21526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Publish Online</a:t>
            </a:r>
          </a:p>
          <a:p>
            <a:pPr marL="313764" indent="-313764">
              <a:spcBef>
                <a:spcPts val="0"/>
              </a:spcBef>
              <a:buClr>
                <a:schemeClr val="accent1"/>
              </a:buClr>
              <a:buSzPct val="104999"/>
              <a:buFont typeface="Avenir Next"/>
              <a:buChar char="-"/>
              <a:defRPr sz="2400">
                <a:solidFill>
                  <a:srgbClr val="A6AAA9"/>
                </a:solidFill>
              </a:defRPr>
            </a:pPr>
            <a:r>
              <a:t>Adobe Slate</a:t>
            </a:r>
          </a:p>
          <a:p>
            <a:pPr marL="313764" indent="-313764">
              <a:spcBef>
                <a:spcPts val="0"/>
              </a:spcBef>
              <a:buClr>
                <a:schemeClr val="accent1"/>
              </a:buClr>
              <a:buSzPct val="104999"/>
              <a:buFont typeface="Avenir Next"/>
              <a:buChar char="-"/>
              <a:defRPr sz="2400">
                <a:solidFill>
                  <a:srgbClr val="A6AAA9"/>
                </a:solidFill>
              </a:defRPr>
            </a:pPr>
            <a:r>
              <a:t>in5</a:t>
            </a:r>
          </a:p>
          <a:p>
            <a:pPr marL="313764" indent="-313764">
              <a:spcBef>
                <a:spcPts val="0"/>
              </a:spcBef>
              <a:buClr>
                <a:schemeClr val="accent1"/>
              </a:buClr>
              <a:buSzPct val="104999"/>
              <a:buFont typeface="Avenir Next"/>
              <a:buChar char="-"/>
              <a:defRPr sz="2400">
                <a:solidFill>
                  <a:srgbClr val="A6AAA9"/>
                </a:solidFill>
              </a:defRPr>
            </a:pPr>
            <a:r>
              <a:t>AppMachine</a:t>
            </a:r>
          </a:p>
          <a:p>
            <a:pPr marL="313764" indent="-313764">
              <a:spcBef>
                <a:spcPts val="0"/>
              </a:spcBef>
              <a:buClr>
                <a:schemeClr val="accent1"/>
              </a:buClr>
              <a:buSzPct val="104999"/>
              <a:buFont typeface="Avenir Next"/>
              <a:buChar char="-"/>
              <a:defRPr sz="2400">
                <a:solidFill>
                  <a:srgbClr val="A6AAA9"/>
                </a:solidFill>
              </a:defRPr>
            </a:pPr>
            <a:r>
              <a:t>H5mag</a:t>
            </a:r>
          </a:p>
        </p:txBody>
      </p:sp>
      <p:sp>
        <p:nvSpPr>
          <p:cNvPr id="365" name="Shape 365"/>
          <p:cNvSpPr/>
          <p:nvPr/>
        </p:nvSpPr>
        <p:spPr>
          <a:xfrm>
            <a:off x="5913424" y="1421312"/>
            <a:ext cx="6789313" cy="24574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Publish Online</a:t>
            </a:r>
          </a:p>
          <a:p>
            <a:pPr marL="239937" indent="-239937">
              <a:spcBef>
                <a:spcPts val="0"/>
              </a:spcBef>
              <a:buClr>
                <a:schemeClr val="accent1"/>
              </a:buClr>
              <a:buSzPct val="104999"/>
              <a:buFont typeface="Avenir Next"/>
              <a:buChar char="‣"/>
              <a:defRPr sz="2000"/>
            </a:pPr>
            <a:r>
              <a:t>Gratis, met Publish Online-reclame</a:t>
            </a:r>
          </a:p>
          <a:p>
            <a:pPr marL="239937" indent="-239937">
              <a:spcBef>
                <a:spcPts val="0"/>
              </a:spcBef>
              <a:buClr>
                <a:schemeClr val="accent1"/>
              </a:buClr>
              <a:buSzPct val="104999"/>
              <a:buFont typeface="Avenir Next"/>
              <a:buChar char="‣"/>
              <a:defRPr sz="2000"/>
            </a:pPr>
            <a:r>
              <a:t>Integratie in InDesign</a:t>
            </a:r>
          </a:p>
          <a:p>
            <a:pPr marL="239937" indent="-239937">
              <a:spcBef>
                <a:spcPts val="0"/>
              </a:spcBef>
              <a:buClr>
                <a:schemeClr val="accent1"/>
              </a:buClr>
              <a:buSzPct val="104999"/>
              <a:buFont typeface="Avenir Next"/>
              <a:buChar char="‣"/>
              <a:defRPr sz="2000"/>
            </a:pPr>
            <a:r>
              <a:t>Embedding in website</a:t>
            </a:r>
          </a:p>
          <a:p>
            <a:pPr marL="239937" indent="-239937">
              <a:spcBef>
                <a:spcPts val="0"/>
              </a:spcBef>
              <a:buClr>
                <a:schemeClr val="accent1"/>
              </a:buClr>
              <a:buSzPct val="104999"/>
              <a:buFont typeface="Avenir Next"/>
              <a:buChar char="‣"/>
              <a:defRPr sz="2000"/>
            </a:pPr>
            <a:r>
              <a:t>Niet responsive</a:t>
            </a:r>
          </a:p>
          <a:p>
            <a:pPr marL="239937" indent="-239937">
              <a:spcBef>
                <a:spcPts val="0"/>
              </a:spcBef>
              <a:buClr>
                <a:schemeClr val="accent1"/>
              </a:buClr>
              <a:buSzPct val="104999"/>
              <a:buFont typeface="Avenir Next"/>
              <a:buChar char="‣"/>
              <a:defRPr sz="2000"/>
            </a:pPr>
            <a:r>
              <a:t>inclusief iFrames</a:t>
            </a:r>
          </a:p>
          <a:p>
            <a:pPr marL="239937" indent="-239937">
              <a:spcBef>
                <a:spcPts val="0"/>
              </a:spcBef>
              <a:buClr>
                <a:schemeClr val="accent1"/>
              </a:buClr>
              <a:buSzPct val="104999"/>
              <a:buFont typeface="Avenir Next"/>
              <a:buChar char="‣"/>
              <a:defRPr sz="2000"/>
            </a:pPr>
            <a:r>
              <a:t>Fonts naar svg</a:t>
            </a:r>
          </a:p>
        </p:txBody>
      </p:sp>
      <p:pic>
        <p:nvPicPr>
          <p:cNvPr id="366" name="in5.png">
            <a:hlinkClick r:id="rId3" invalidUrl="" action="" tgtFrame="" tooltip="" history="1" highlightClick="0" endSnd="0"/>
          </p:cNvPr>
          <p:cNvPicPr>
            <a:picLocks noChangeAspect="1"/>
          </p:cNvPicPr>
          <p:nvPr/>
        </p:nvPicPr>
        <p:blipFill>
          <a:blip r:embed="rId4">
            <a:extLst/>
          </a:blip>
          <a:stretch>
            <a:fillRect/>
          </a:stretch>
        </p:blipFill>
        <p:spPr>
          <a:xfrm>
            <a:off x="1226076" y="2868748"/>
            <a:ext cx="1609215" cy="1618280"/>
          </a:xfrm>
          <a:prstGeom prst="rect">
            <a:avLst/>
          </a:prstGeom>
          <a:ln w="3175">
            <a:miter lim="400000"/>
          </a:ln>
        </p:spPr>
      </p:pic>
      <p:pic>
        <p:nvPicPr>
          <p:cNvPr id="367" name="htmlfile.png">
            <a:hlinkClick r:id="rId5" invalidUrl="" action="" tgtFrame="" tooltip="" history="1" highlightClick="0" endSnd="0"/>
          </p:cNvPr>
          <p:cNvPicPr>
            <a:picLocks noChangeAspect="1"/>
          </p:cNvPicPr>
          <p:nvPr/>
        </p:nvPicPr>
        <p:blipFill>
          <a:blip r:embed="rId6">
            <a:extLst/>
          </a:blip>
          <a:stretch>
            <a:fillRect/>
          </a:stretch>
        </p:blipFill>
        <p:spPr>
          <a:xfrm>
            <a:off x="1256977" y="2729924"/>
            <a:ext cx="1547412" cy="1895929"/>
          </a:xfrm>
          <a:prstGeom prst="rect">
            <a:avLst/>
          </a:prstGeom>
          <a:ln w="3175">
            <a:miter lim="400000"/>
          </a:ln>
        </p:spPr>
      </p:pic>
      <p:pic>
        <p:nvPicPr>
          <p:cNvPr id="368" name="AppMachine_icon.png">
            <a:hlinkClick r:id="rId7" invalidUrl="" action="" tgtFrame="" tooltip="" history="1" highlightClick="0" endSnd="0"/>
          </p:cNvPr>
          <p:cNvPicPr>
            <a:picLocks noChangeAspect="1"/>
          </p:cNvPicPr>
          <p:nvPr/>
        </p:nvPicPr>
        <p:blipFill>
          <a:blip r:embed="rId8">
            <a:extLst/>
          </a:blip>
          <a:stretch>
            <a:fillRect/>
          </a:stretch>
        </p:blipFill>
        <p:spPr>
          <a:xfrm>
            <a:off x="1221543" y="2868748"/>
            <a:ext cx="1618280" cy="1618280"/>
          </a:xfrm>
          <a:prstGeom prst="rect">
            <a:avLst/>
          </a:prstGeom>
          <a:ln w="3175">
            <a:miter lim="400000"/>
          </a:ln>
        </p:spPr>
      </p:pic>
      <p:pic>
        <p:nvPicPr>
          <p:cNvPr id="369" name="pasted-image.png">
            <a:hlinkClick r:id="rId9" invalidUrl="" action="" tgtFrame="" tooltip="" history="1" highlightClick="0" endSnd="0"/>
          </p:cNvPr>
          <p:cNvPicPr>
            <a:picLocks noChangeAspect="1"/>
          </p:cNvPicPr>
          <p:nvPr/>
        </p:nvPicPr>
        <p:blipFill>
          <a:blip r:embed="rId10">
            <a:extLst/>
          </a:blip>
          <a:stretch>
            <a:fillRect/>
          </a:stretch>
        </p:blipFill>
        <p:spPr>
          <a:xfrm>
            <a:off x="1367249" y="2985609"/>
            <a:ext cx="1326868" cy="1384558"/>
          </a:xfrm>
          <a:prstGeom prst="rect">
            <a:avLst/>
          </a:prstGeom>
          <a:ln w="3175">
            <a:miter lim="400000"/>
          </a:ln>
        </p:spPr>
      </p:pic>
      <p:pic>
        <p:nvPicPr>
          <p:cNvPr id="370" name="h5mag.png">
            <a:hlinkClick r:id="rId11" invalidUrl="" action="" tgtFrame="" tooltip="" history="1" highlightClick="0" endSnd="0"/>
          </p:cNvPr>
          <p:cNvPicPr>
            <a:picLocks noChangeAspect="1"/>
          </p:cNvPicPr>
          <p:nvPr/>
        </p:nvPicPr>
        <p:blipFill>
          <a:blip r:embed="rId12">
            <a:extLst/>
          </a:blip>
          <a:srcRect l="0" t="0" r="57037" b="0"/>
          <a:stretch>
            <a:fillRect/>
          </a:stretch>
        </p:blipFill>
        <p:spPr>
          <a:xfrm>
            <a:off x="1070642" y="2656530"/>
            <a:ext cx="1919895" cy="2042881"/>
          </a:xfrm>
          <a:prstGeom prst="rect">
            <a:avLst/>
          </a:prstGeom>
          <a:ln w="3175">
            <a:miter lim="400000"/>
          </a:ln>
        </p:spPr>
      </p:pic>
      <p:sp>
        <p:nvSpPr>
          <p:cNvPr id="371" name="Shape 371"/>
          <p:cNvSpPr/>
          <p:nvPr/>
        </p:nvSpPr>
        <p:spPr>
          <a:xfrm>
            <a:off x="5913424" y="1421312"/>
            <a:ext cx="6789313" cy="24574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Adobe Slate</a:t>
            </a:r>
          </a:p>
          <a:p>
            <a:pPr marL="239937" indent="-239937">
              <a:spcBef>
                <a:spcPts val="0"/>
              </a:spcBef>
              <a:buClr>
                <a:schemeClr val="accent1"/>
              </a:buClr>
              <a:buSzPct val="104999"/>
              <a:buFont typeface="Avenir Next"/>
              <a:buChar char="‣"/>
              <a:defRPr sz="2000"/>
            </a:pPr>
            <a:r>
              <a:t>Gratis, met Slate-reclame</a:t>
            </a:r>
          </a:p>
          <a:p>
            <a:pPr marL="239937" indent="-239937">
              <a:spcBef>
                <a:spcPts val="0"/>
              </a:spcBef>
              <a:buClr>
                <a:schemeClr val="accent1"/>
              </a:buClr>
              <a:buSzPct val="104999"/>
              <a:buFont typeface="Avenir Next"/>
              <a:buChar char="‣"/>
              <a:defRPr sz="2000"/>
            </a:pPr>
            <a:r>
              <a:t>Uitsluitend web-interface</a:t>
            </a:r>
          </a:p>
          <a:p>
            <a:pPr marL="239937" indent="-239937">
              <a:spcBef>
                <a:spcPts val="0"/>
              </a:spcBef>
              <a:buClr>
                <a:schemeClr val="accent1"/>
              </a:buClr>
              <a:buSzPct val="104999"/>
              <a:buFont typeface="Avenir Next"/>
              <a:buChar char="‣"/>
              <a:defRPr sz="2000"/>
            </a:pPr>
            <a:r>
              <a:t>Embedding in website</a:t>
            </a:r>
          </a:p>
          <a:p>
            <a:pPr marL="239937" indent="-239937">
              <a:spcBef>
                <a:spcPts val="0"/>
              </a:spcBef>
              <a:buClr>
                <a:schemeClr val="accent1"/>
              </a:buClr>
              <a:buSzPct val="104999"/>
              <a:buFont typeface="Avenir Next"/>
              <a:buChar char="‣"/>
              <a:defRPr sz="2000"/>
            </a:pPr>
            <a:r>
              <a:t>Niet responsive</a:t>
            </a:r>
          </a:p>
          <a:p>
            <a:pPr marL="239937" indent="-239937">
              <a:spcBef>
                <a:spcPts val="0"/>
              </a:spcBef>
              <a:buClr>
                <a:schemeClr val="accent1"/>
              </a:buClr>
              <a:buSzPct val="104999"/>
              <a:buFont typeface="Avenir Next"/>
              <a:buChar char="‣"/>
              <a:defRPr sz="2000"/>
            </a:pPr>
            <a:r>
              <a:t>inclusief iFrames</a:t>
            </a:r>
          </a:p>
          <a:p>
            <a:pPr marL="239937" indent="-239937">
              <a:spcBef>
                <a:spcPts val="0"/>
              </a:spcBef>
              <a:buClr>
                <a:schemeClr val="accent1"/>
              </a:buClr>
              <a:buSzPct val="104999"/>
              <a:buFont typeface="Avenir Next"/>
              <a:buChar char="‣"/>
              <a:defRPr sz="2000"/>
            </a:pPr>
            <a:r>
              <a:t>Fonts naar svg</a:t>
            </a:r>
          </a:p>
        </p:txBody>
      </p:sp>
      <p:sp>
        <p:nvSpPr>
          <p:cNvPr id="372" name="Shape 372"/>
          <p:cNvSpPr/>
          <p:nvPr/>
        </p:nvSpPr>
        <p:spPr>
          <a:xfrm>
            <a:off x="5913424" y="1421311"/>
            <a:ext cx="6789313" cy="58864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H5Mag</a:t>
            </a:r>
          </a:p>
          <a:p>
            <a:pPr marL="239937" indent="-239937">
              <a:spcBef>
                <a:spcPts val="0"/>
              </a:spcBef>
              <a:buClr>
                <a:schemeClr val="accent1"/>
              </a:buClr>
              <a:buSzPct val="104999"/>
              <a:buFont typeface="Avenir Next"/>
              <a:buChar char="‣"/>
              <a:defRPr sz="2000"/>
            </a:pPr>
            <a:r>
              <a:t>Compleet opgemaakt in HTML</a:t>
            </a:r>
          </a:p>
          <a:p>
            <a:pPr marL="239937" indent="-239937">
              <a:spcBef>
                <a:spcPts val="0"/>
              </a:spcBef>
              <a:buClr>
                <a:schemeClr val="accent1"/>
              </a:buClr>
              <a:buSzPct val="104999"/>
              <a:buFont typeface="Avenir Next"/>
              <a:buChar char="‣"/>
              <a:defRPr sz="2000"/>
            </a:pPr>
            <a:r>
              <a:t>Browser-afhankelijk</a:t>
            </a:r>
          </a:p>
          <a:p>
            <a:pPr marL="239937" indent="-239937">
              <a:spcBef>
                <a:spcPts val="0"/>
              </a:spcBef>
              <a:buClr>
                <a:schemeClr val="accent1"/>
              </a:buClr>
              <a:buSzPct val="104999"/>
              <a:buFont typeface="Avenir Next"/>
              <a:buChar char="‣"/>
              <a:defRPr sz="2000"/>
            </a:pPr>
            <a:r>
              <a:t>Artboards weergave: hor, vert, mobiel</a:t>
            </a:r>
          </a:p>
          <a:p>
            <a:pPr marL="239937" indent="-239937">
              <a:spcBef>
                <a:spcPts val="0"/>
              </a:spcBef>
              <a:buClr>
                <a:schemeClr val="accent1"/>
              </a:buClr>
              <a:buSzPct val="104999"/>
              <a:buFont typeface="Avenir Next"/>
              <a:buChar char="‣"/>
              <a:defRPr sz="2000"/>
            </a:pPr>
            <a:r>
              <a:t>Inclusief Analytics</a:t>
            </a:r>
          </a:p>
          <a:p>
            <a:pPr marL="239937" indent="-239937">
              <a:spcBef>
                <a:spcPts val="0"/>
              </a:spcBef>
              <a:buClr>
                <a:schemeClr val="accent1"/>
              </a:buClr>
              <a:buSzPct val="104999"/>
              <a:buFont typeface="Avenir Next"/>
              <a:buChar char="‣"/>
              <a:defRPr sz="2000"/>
            </a:pPr>
            <a:r>
              <a:t>Gebruik van fonts: beperkte lijst webfonts Plus GoogleFonts, Typekit</a:t>
            </a:r>
          </a:p>
          <a:p>
            <a:pPr marL="239937" indent="-239937">
              <a:spcBef>
                <a:spcPts val="0"/>
              </a:spcBef>
              <a:buClr>
                <a:schemeClr val="accent1"/>
              </a:buClr>
              <a:buSzPct val="104999"/>
              <a:buFont typeface="Avenir Next"/>
              <a:buChar char="‣"/>
              <a:defRPr sz="2000"/>
            </a:pPr>
            <a:r>
              <a:t>Ondersteuning voor softhyphens, iframes</a:t>
            </a:r>
          </a:p>
          <a:p>
            <a:pPr marL="239937" indent="-239937">
              <a:spcBef>
                <a:spcPts val="0"/>
              </a:spcBef>
              <a:buClr>
                <a:schemeClr val="accent1"/>
              </a:buClr>
              <a:buSzPct val="104999"/>
              <a:buFont typeface="Avenir Next"/>
              <a:buChar char="‣"/>
              <a:defRPr sz="2000"/>
            </a:pPr>
            <a:r>
              <a:t>Styling dmv zelf te schrijven CSS</a:t>
            </a:r>
          </a:p>
          <a:p>
            <a:pPr marL="239937" indent="-239937">
              <a:spcBef>
                <a:spcPts val="0"/>
              </a:spcBef>
              <a:buClr>
                <a:schemeClr val="accent1"/>
              </a:buClr>
              <a:buSzPct val="104999"/>
              <a:buFont typeface="Avenir Next"/>
              <a:buChar char="‣"/>
              <a:defRPr sz="2000"/>
            </a:pPr>
            <a:r>
              <a:t>Content wordt gedeeld tussen alle layouts; styling niet.</a:t>
            </a:r>
          </a:p>
          <a:p>
            <a:pPr marL="239937" indent="-239937">
              <a:spcBef>
                <a:spcPts val="0"/>
              </a:spcBef>
              <a:buClr>
                <a:schemeClr val="accent1"/>
              </a:buClr>
              <a:buSzPct val="104999"/>
              <a:buFont typeface="Avenir Next"/>
              <a:buChar char="‣"/>
              <a:defRPr sz="2000"/>
            </a:pPr>
            <a:r>
              <a:t>Automatische inhoudsopgave</a:t>
            </a:r>
          </a:p>
          <a:p>
            <a:pPr marL="239937" indent="-239937">
              <a:spcBef>
                <a:spcPts val="0"/>
              </a:spcBef>
              <a:buClr>
                <a:schemeClr val="accent1"/>
              </a:buClr>
              <a:buSzPct val="104999"/>
              <a:buFont typeface="Avenir Next"/>
              <a:buChar char="‣"/>
              <a:defRPr sz="2000"/>
            </a:pPr>
            <a:r>
              <a:t>Editie &gt; Artikelen &gt; Artboards &gt;Secties &gt; Deelgebieden</a:t>
            </a:r>
          </a:p>
          <a:p>
            <a:pPr marL="239937" indent="-239937">
              <a:spcBef>
                <a:spcPts val="0"/>
              </a:spcBef>
              <a:buClr>
                <a:schemeClr val="accent1"/>
              </a:buClr>
              <a:buSzPct val="104999"/>
              <a:buFont typeface="Avenir Next"/>
              <a:buChar char="‣"/>
              <a:defRPr sz="2000"/>
            </a:pPr>
            <a:r>
              <a:t>Extra’s beperkt (popup)</a:t>
            </a:r>
          </a:p>
          <a:p>
            <a:pPr marL="239937" indent="-239937">
              <a:spcBef>
                <a:spcPts val="0"/>
              </a:spcBef>
              <a:buClr>
                <a:schemeClr val="accent1"/>
              </a:buClr>
              <a:buSzPct val="104999"/>
              <a:buFont typeface="Avenir Next"/>
              <a:buChar char="‣"/>
              <a:defRPr sz="2000"/>
            </a:pPr>
            <a:r>
              <a:t>Animatie keuzelijst</a:t>
            </a:r>
          </a:p>
          <a:p>
            <a:pPr marL="239937" indent="-239937">
              <a:spcBef>
                <a:spcPts val="0"/>
              </a:spcBef>
              <a:buClr>
                <a:schemeClr val="accent1"/>
              </a:buClr>
              <a:buSzPct val="104999"/>
              <a:buFont typeface="Avenir Next"/>
              <a:buChar char="‣"/>
              <a:defRPr sz="2000"/>
            </a:pPr>
            <a:r>
              <a:t>Directe aansluiting met webshop</a:t>
            </a:r>
          </a:p>
          <a:p>
            <a:pPr marL="239937" indent="-239937">
              <a:spcBef>
                <a:spcPts val="0"/>
              </a:spcBef>
              <a:buClr>
                <a:schemeClr val="accent1"/>
              </a:buClr>
              <a:buSzPct val="104999"/>
              <a:buFont typeface="Avenir Next"/>
              <a:buChar char="‣"/>
              <a:defRPr sz="2000"/>
            </a:pPr>
            <a:r>
              <a:rPr u="sng">
                <a:solidFill>
                  <a:srgbClr val="E0EFEB"/>
                </a:solidFill>
                <a:hlinkClick r:id="rId13" invalidUrl="" action="" tgtFrame="" tooltip="" history="1" highlightClick="0" endSnd="0"/>
              </a:rPr>
              <a:t>http://docs.h5mag.com/getting-started</a:t>
            </a:r>
          </a:p>
        </p:txBody>
      </p:sp>
      <p:sp>
        <p:nvSpPr>
          <p:cNvPr id="373" name="Shape 373"/>
          <p:cNvSpPr/>
          <p:nvPr/>
        </p:nvSpPr>
        <p:spPr>
          <a:xfrm>
            <a:off x="5913424" y="1421312"/>
            <a:ext cx="6789313" cy="21145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in5</a:t>
            </a:r>
          </a:p>
          <a:p>
            <a:pPr marL="239937" indent="-239937">
              <a:spcBef>
                <a:spcPts val="0"/>
              </a:spcBef>
              <a:buClr>
                <a:schemeClr val="accent1"/>
              </a:buClr>
              <a:buSzPct val="104999"/>
              <a:buFont typeface="Avenir Next"/>
              <a:buChar char="‣"/>
              <a:defRPr sz="2000"/>
            </a:pPr>
            <a:r>
              <a:t>Plugin voor InDesign</a:t>
            </a:r>
          </a:p>
          <a:p>
            <a:pPr marL="239937" indent="-239937">
              <a:spcBef>
                <a:spcPts val="0"/>
              </a:spcBef>
              <a:buClr>
                <a:schemeClr val="accent1"/>
              </a:buClr>
              <a:buSzPct val="104999"/>
              <a:buFont typeface="Avenir Next"/>
              <a:buChar char="‣"/>
              <a:defRPr sz="2000"/>
            </a:pPr>
            <a:r>
              <a:t>Publiceer web-app, html, of App Store</a:t>
            </a:r>
          </a:p>
          <a:p>
            <a:pPr marL="239937" indent="-239937">
              <a:spcBef>
                <a:spcPts val="0"/>
              </a:spcBef>
              <a:buClr>
                <a:schemeClr val="accent1"/>
              </a:buClr>
              <a:buSzPct val="104999"/>
              <a:buFont typeface="Avenir Next"/>
              <a:buChar char="‣"/>
              <a:defRPr sz="2000"/>
            </a:pPr>
            <a:r>
              <a:t>Liquid Layout regels volgend</a:t>
            </a:r>
          </a:p>
          <a:p>
            <a:pPr marL="239937" indent="-239937">
              <a:spcBef>
                <a:spcPts val="0"/>
              </a:spcBef>
              <a:buClr>
                <a:schemeClr val="accent1"/>
              </a:buClr>
              <a:buSzPct val="104999"/>
              <a:buFont typeface="Avenir Next"/>
              <a:buChar char="‣"/>
              <a:defRPr sz="2000"/>
            </a:pPr>
            <a:r>
              <a:t>inclusief webfonts (google en typekit)</a:t>
            </a:r>
          </a:p>
          <a:p>
            <a:pPr marL="239937" indent="-239937">
              <a:spcBef>
                <a:spcPts val="0"/>
              </a:spcBef>
              <a:buClr>
                <a:schemeClr val="accent1"/>
              </a:buClr>
              <a:buSzPct val="104999"/>
              <a:buFont typeface="Avenir Next"/>
              <a:buChar char="‣"/>
              <a:defRPr sz="2000"/>
            </a:pPr>
            <a:r>
              <a:t>diverse resoluties</a:t>
            </a:r>
          </a:p>
        </p:txBody>
      </p:sp>
      <p:sp>
        <p:nvSpPr>
          <p:cNvPr id="374" name="Shape 374"/>
          <p:cNvSpPr/>
          <p:nvPr/>
        </p:nvSpPr>
        <p:spPr>
          <a:xfrm>
            <a:off x="5913424" y="1421312"/>
            <a:ext cx="6789313" cy="21145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a:spcBef>
                <a:spcPts val="0"/>
              </a:spcBef>
              <a:defRPr sz="2000"/>
            </a:pPr>
            <a:r>
              <a:t>    App Machine</a:t>
            </a:r>
          </a:p>
          <a:p>
            <a:pPr marL="239937" indent="-239937">
              <a:spcBef>
                <a:spcPts val="0"/>
              </a:spcBef>
              <a:buClr>
                <a:schemeClr val="accent1"/>
              </a:buClr>
              <a:buSzPct val="104999"/>
              <a:buFont typeface="Avenir Next"/>
              <a:buChar char="‣"/>
              <a:defRPr sz="2000"/>
            </a:pPr>
            <a:r>
              <a:t>Bouwen via web-interface</a:t>
            </a:r>
          </a:p>
          <a:p>
            <a:pPr marL="239937" indent="-239937">
              <a:spcBef>
                <a:spcPts val="0"/>
              </a:spcBef>
              <a:buClr>
                <a:schemeClr val="accent1"/>
              </a:buClr>
              <a:buSzPct val="104999"/>
              <a:buFont typeface="Avenir Next"/>
              <a:buChar char="‣"/>
              <a:defRPr sz="2000"/>
            </a:pPr>
            <a:r>
              <a:t>uitlezen van WP-artikelen</a:t>
            </a:r>
          </a:p>
          <a:p>
            <a:pPr marL="239937" indent="-239937">
              <a:spcBef>
                <a:spcPts val="0"/>
              </a:spcBef>
              <a:buClr>
                <a:schemeClr val="accent1"/>
              </a:buClr>
              <a:buSzPct val="104999"/>
              <a:buFont typeface="Avenir Next"/>
              <a:buChar char="‣"/>
              <a:defRPr sz="2000"/>
            </a:pPr>
            <a:r>
              <a:t>toevoegen van building blocks nav licentie</a:t>
            </a:r>
          </a:p>
          <a:p>
            <a:pPr marL="239937" indent="-239937">
              <a:spcBef>
                <a:spcPts val="0"/>
              </a:spcBef>
              <a:buClr>
                <a:schemeClr val="accent1"/>
              </a:buClr>
              <a:buSzPct val="104999"/>
              <a:buFont typeface="Avenir Next"/>
              <a:buChar char="‣"/>
              <a:defRPr sz="2000"/>
            </a:pPr>
            <a:r>
              <a:t>zonder programmeren</a:t>
            </a:r>
          </a:p>
          <a:p>
            <a:pPr marL="239937" indent="-239937">
              <a:spcBef>
                <a:spcPts val="0"/>
              </a:spcBef>
              <a:buClr>
                <a:schemeClr val="accent1"/>
              </a:buClr>
              <a:buSzPct val="104999"/>
              <a:buFont typeface="Avenir Next"/>
              <a:buChar char="‣"/>
              <a:defRPr sz="2000"/>
            </a:pPr>
            <a:r>
              <a:t>eenvoudige interface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36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8" presetID="2" grpId="2" fill="hold">
                                  <p:stCondLst>
                                    <p:cond delay="0"/>
                                  </p:stCondLst>
                                  <p:iterate type="el" backwards="0">
                                    <p:tmAbs val="0"/>
                                  </p:iterate>
                                  <p:childTnLst>
                                    <p:set>
                                      <p:cBhvr>
                                        <p:cTn id="9" fill="hold"/>
                                        <p:tgtEl>
                                          <p:spTgt spid="367"/>
                                        </p:tgtEl>
                                        <p:attrNameLst>
                                          <p:attrName>style.visibility</p:attrName>
                                        </p:attrNameLst>
                                      </p:cBhvr>
                                      <p:to>
                                        <p:strVal val="visible"/>
                                      </p:to>
                                    </p:set>
                                    <p:anim calcmode="lin" valueType="num">
                                      <p:cBhvr>
                                        <p:cTn id="10" dur="500" fill="hold"/>
                                        <p:tgtEl>
                                          <p:spTgt spid="367"/>
                                        </p:tgtEl>
                                        <p:attrNameLst>
                                          <p:attrName>ppt_x</p:attrName>
                                        </p:attrNameLst>
                                      </p:cBhvr>
                                      <p:tavLst>
                                        <p:tav tm="0">
                                          <p:val>
                                            <p:strVal val="0-#ppt_w/2"/>
                                          </p:val>
                                        </p:tav>
                                        <p:tav tm="100000">
                                          <p:val>
                                            <p:strVal val="#ppt_x"/>
                                          </p:val>
                                        </p:tav>
                                      </p:tavLst>
                                    </p:anim>
                                    <p:anim calcmode="lin" valueType="num">
                                      <p:cBhvr>
                                        <p:cTn id="11" dur="500" fill="hold"/>
                                        <p:tgtEl>
                                          <p:spTgt spid="36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Class="entr" nodeType="afterEffect" presetSubtype="0" presetID="1" grpId="3" fill="hold">
                                  <p:stCondLst>
                                    <p:cond delay="0"/>
                                  </p:stCondLst>
                                  <p:iterate type="lt" backwards="0">
                                    <p:tmAbs val="100"/>
                                  </p:iterate>
                                  <p:childTnLst>
                                    <p:set>
                                      <p:cBhvr>
                                        <p:cTn id="14" fill="hold"/>
                                        <p:tgtEl>
                                          <p:spTgt spid="364">
                                            <p:bg/>
                                          </p:spTgt>
                                        </p:tgtEl>
                                        <p:attrNameLst>
                                          <p:attrName>style.visibility</p:attrName>
                                        </p:attrNameLst>
                                      </p:cBhvr>
                                      <p:to>
                                        <p:strVal val="visible"/>
                                      </p:to>
                                    </p:set>
                                  </p:childTnLst>
                                </p:cTn>
                              </p:par>
                              <p:par>
                                <p:cTn id="15" presetClass="entr" nodeType="withEffect" presetSubtype="0" presetID="1" grpId="3" fill="hold">
                                  <p:stCondLst>
                                    <p:cond delay="0"/>
                                  </p:stCondLst>
                                  <p:iterate type="lt" backwards="0">
                                    <p:tmAbs val="100"/>
                                  </p:iterate>
                                  <p:childTnLst>
                                    <p:set>
                                      <p:cBhvr>
                                        <p:cTn id="16" fill="hold"/>
                                        <p:tgtEl>
                                          <p:spTgt spid="36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xit" nodeType="clickEffect" presetSubtype="0" presetID="1" grpId="4" fill="hold">
                                  <p:stCondLst>
                                    <p:cond delay="0"/>
                                  </p:stCondLst>
                                  <p:iterate type="el" backwards="0">
                                    <p:tmAbs val="0"/>
                                  </p:iterate>
                                  <p:childTnLst>
                                    <p:set>
                                      <p:cBhvr>
                                        <p:cTn id="20" fill="hold">
                                          <p:stCondLst>
                                            <p:cond delay="0"/>
                                          </p:stCondLst>
                                        </p:cTn>
                                        <p:tgtEl>
                                          <p:spTgt spid="365"/>
                                        </p:tgtEl>
                                        <p:attrNameLst>
                                          <p:attrName>style.visibility</p:attrName>
                                        </p:attrNameLst>
                                      </p:cBhvr>
                                      <p:to>
                                        <p:strVal val="hidden"/>
                                      </p:to>
                                    </p:set>
                                  </p:childTnLst>
                                </p:cTn>
                              </p:par>
                            </p:childTnLst>
                          </p:cTn>
                        </p:par>
                        <p:par>
                          <p:cTn id="21" fill="hold">
                            <p:stCondLst>
                              <p:cond delay="0"/>
                            </p:stCondLst>
                            <p:childTnLst>
                              <p:par>
                                <p:cTn id="22" presetClass="exit" nodeType="afterEffect" presetSubtype="0" presetID="1" grpId="5" fill="hold">
                                  <p:stCondLst>
                                    <p:cond delay="0"/>
                                  </p:stCondLst>
                                  <p:iterate type="el" backwards="0">
                                    <p:tmAbs val="0"/>
                                  </p:iterate>
                                  <p:childTnLst>
                                    <p:set>
                                      <p:cBhvr>
                                        <p:cTn id="23" fill="hold">
                                          <p:stCondLst>
                                            <p:cond delay="0"/>
                                          </p:stCondLst>
                                        </p:cTn>
                                        <p:tgtEl>
                                          <p:spTgt spid="367"/>
                                        </p:tgtEl>
                                        <p:attrNameLst>
                                          <p:attrName>style.visibility</p:attrName>
                                        </p:attrNameLst>
                                      </p:cBhvr>
                                      <p:to>
                                        <p:strVal val="hidden"/>
                                      </p:to>
                                    </p:set>
                                  </p:childTnLst>
                                </p:cTn>
                              </p:par>
                            </p:childTnLst>
                          </p:cTn>
                        </p:par>
                        <p:par>
                          <p:cTn id="24" fill="hold">
                            <p:stCondLst>
                              <p:cond delay="0"/>
                            </p:stCondLst>
                            <p:childTnLst>
                              <p:par>
                                <p:cTn id="25" presetClass="entr" nodeType="afterEffect" presetSubtype="0" presetID="1" grpId="3" fill="hold">
                                  <p:stCondLst>
                                    <p:cond delay="0"/>
                                  </p:stCondLst>
                                  <p:iterate type="lt" backwards="0">
                                    <p:tmAbs val="100"/>
                                  </p:iterate>
                                  <p:childTnLst>
                                    <p:set>
                                      <p:cBhvr>
                                        <p:cTn id="26" fill="hold"/>
                                        <p:tgtEl>
                                          <p:spTgt spid="364">
                                            <p:txEl>
                                              <p:pRg st="1" end="1"/>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6" fill="hold">
                                  <p:stCondLst>
                                    <p:cond delay="0"/>
                                  </p:stCondLst>
                                  <p:iterate type="lt" backwards="0">
                                    <p:tmAbs val="100"/>
                                  </p:iterate>
                                  <p:childTnLst>
                                    <p:set>
                                      <p:cBhvr>
                                        <p:cTn id="29" fill="hold"/>
                                        <p:tgtEl>
                                          <p:spTgt spid="371"/>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8" presetID="2" grpId="7" fill="hold">
                                  <p:stCondLst>
                                    <p:cond delay="0"/>
                                  </p:stCondLst>
                                  <p:iterate type="el" backwards="0">
                                    <p:tmAbs val="0"/>
                                  </p:iterate>
                                  <p:childTnLst>
                                    <p:set>
                                      <p:cBhvr>
                                        <p:cTn id="32" fill="hold"/>
                                        <p:tgtEl>
                                          <p:spTgt spid="369"/>
                                        </p:tgtEl>
                                        <p:attrNameLst>
                                          <p:attrName>style.visibility</p:attrName>
                                        </p:attrNameLst>
                                      </p:cBhvr>
                                      <p:to>
                                        <p:strVal val="visible"/>
                                      </p:to>
                                    </p:set>
                                    <p:anim calcmode="lin" valueType="num">
                                      <p:cBhvr>
                                        <p:cTn id="33" dur="500" fill="hold"/>
                                        <p:tgtEl>
                                          <p:spTgt spid="369"/>
                                        </p:tgtEl>
                                        <p:attrNameLst>
                                          <p:attrName>ppt_x</p:attrName>
                                        </p:attrNameLst>
                                      </p:cBhvr>
                                      <p:tavLst>
                                        <p:tav tm="0">
                                          <p:val>
                                            <p:strVal val="0-#ppt_w/2"/>
                                          </p:val>
                                        </p:tav>
                                        <p:tav tm="100000">
                                          <p:val>
                                            <p:strVal val="#ppt_x"/>
                                          </p:val>
                                        </p:tav>
                                      </p:tavLst>
                                    </p:anim>
                                    <p:anim calcmode="lin" valueType="num">
                                      <p:cBhvr>
                                        <p:cTn id="34" dur="500" fill="hold"/>
                                        <p:tgtEl>
                                          <p:spTgt spid="36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xit" nodeType="clickEffect" presetSubtype="0" presetID="1" grpId="8" fill="hold">
                                  <p:stCondLst>
                                    <p:cond delay="0"/>
                                  </p:stCondLst>
                                  <p:iterate type="el" backwards="0">
                                    <p:tmAbs val="0"/>
                                  </p:iterate>
                                  <p:childTnLst>
                                    <p:set>
                                      <p:cBhvr>
                                        <p:cTn id="38" fill="hold">
                                          <p:stCondLst>
                                            <p:cond delay="0"/>
                                          </p:stCondLst>
                                        </p:cTn>
                                        <p:tgtEl>
                                          <p:spTgt spid="371"/>
                                        </p:tgtEl>
                                        <p:attrNameLst>
                                          <p:attrName>style.visibility</p:attrName>
                                        </p:attrNameLst>
                                      </p:cBhvr>
                                      <p:to>
                                        <p:strVal val="hidden"/>
                                      </p:to>
                                    </p:set>
                                  </p:childTnLst>
                                </p:cTn>
                              </p:par>
                            </p:childTnLst>
                          </p:cTn>
                        </p:par>
                        <p:par>
                          <p:cTn id="39" fill="hold">
                            <p:stCondLst>
                              <p:cond delay="0"/>
                            </p:stCondLst>
                            <p:childTnLst>
                              <p:par>
                                <p:cTn id="40" presetClass="exit" nodeType="afterEffect" presetSubtype="0" presetID="1" grpId="9" fill="hold">
                                  <p:stCondLst>
                                    <p:cond delay="0"/>
                                  </p:stCondLst>
                                  <p:iterate type="el" backwards="0">
                                    <p:tmAbs val="0"/>
                                  </p:iterate>
                                  <p:childTnLst>
                                    <p:set>
                                      <p:cBhvr>
                                        <p:cTn id="41" fill="hold">
                                          <p:stCondLst>
                                            <p:cond delay="0"/>
                                          </p:stCondLst>
                                        </p:cTn>
                                        <p:tgtEl>
                                          <p:spTgt spid="369"/>
                                        </p:tgtEl>
                                        <p:attrNameLst>
                                          <p:attrName>style.visibility</p:attrName>
                                        </p:attrNameLst>
                                      </p:cBhvr>
                                      <p:to>
                                        <p:strVal val="hidden"/>
                                      </p:to>
                                    </p:set>
                                  </p:childTnLst>
                                </p:cTn>
                              </p:par>
                            </p:childTnLst>
                          </p:cTn>
                        </p:par>
                        <p:par>
                          <p:cTn id="42" fill="hold">
                            <p:stCondLst>
                              <p:cond delay="0"/>
                            </p:stCondLst>
                            <p:childTnLst>
                              <p:par>
                                <p:cTn id="43" presetClass="entr" nodeType="afterEffect" presetSubtype="0" presetID="1" grpId="3" fill="hold">
                                  <p:stCondLst>
                                    <p:cond delay="0"/>
                                  </p:stCondLst>
                                  <p:iterate type="lt" backwards="0">
                                    <p:tmAbs val="100"/>
                                  </p:iterate>
                                  <p:childTnLst>
                                    <p:set>
                                      <p:cBhvr>
                                        <p:cTn id="44" fill="hold"/>
                                        <p:tgtEl>
                                          <p:spTgt spid="364">
                                            <p:txEl>
                                              <p:pRg st="2" end="2"/>
                                            </p:txEl>
                                          </p:spTgt>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8" presetID="2" grpId="10" fill="hold">
                                  <p:stCondLst>
                                    <p:cond delay="0"/>
                                  </p:stCondLst>
                                  <p:iterate type="el" backwards="0">
                                    <p:tmAbs val="0"/>
                                  </p:iterate>
                                  <p:childTnLst>
                                    <p:set>
                                      <p:cBhvr>
                                        <p:cTn id="47" fill="hold"/>
                                        <p:tgtEl>
                                          <p:spTgt spid="366"/>
                                        </p:tgtEl>
                                        <p:attrNameLst>
                                          <p:attrName>style.visibility</p:attrName>
                                        </p:attrNameLst>
                                      </p:cBhvr>
                                      <p:to>
                                        <p:strVal val="visible"/>
                                      </p:to>
                                    </p:set>
                                    <p:anim calcmode="lin" valueType="num">
                                      <p:cBhvr>
                                        <p:cTn id="48" dur="500" fill="hold"/>
                                        <p:tgtEl>
                                          <p:spTgt spid="366"/>
                                        </p:tgtEl>
                                        <p:attrNameLst>
                                          <p:attrName>ppt_x</p:attrName>
                                        </p:attrNameLst>
                                      </p:cBhvr>
                                      <p:tavLst>
                                        <p:tav tm="0">
                                          <p:val>
                                            <p:strVal val="0-#ppt_w/2"/>
                                          </p:val>
                                        </p:tav>
                                        <p:tav tm="100000">
                                          <p:val>
                                            <p:strVal val="#ppt_x"/>
                                          </p:val>
                                        </p:tav>
                                      </p:tavLst>
                                    </p:anim>
                                    <p:anim calcmode="lin" valueType="num">
                                      <p:cBhvr>
                                        <p:cTn id="49" dur="500" fill="hold"/>
                                        <p:tgtEl>
                                          <p:spTgt spid="366"/>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Class="entr" nodeType="afterEffect" presetSubtype="0" presetID="1" grpId="11" fill="hold">
                                  <p:stCondLst>
                                    <p:cond delay="0"/>
                                  </p:stCondLst>
                                  <p:iterate type="lt" backwards="0">
                                    <p:tmAbs val="100"/>
                                  </p:iterate>
                                  <p:childTnLst>
                                    <p:set>
                                      <p:cBhvr>
                                        <p:cTn id="52" fill="hold"/>
                                        <p:tgtEl>
                                          <p:spTgt spid="37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xit" nodeType="clickEffect" presetSubtype="0" presetID="1" grpId="12" fill="hold">
                                  <p:stCondLst>
                                    <p:cond delay="0"/>
                                  </p:stCondLst>
                                  <p:iterate type="el" backwards="0">
                                    <p:tmAbs val="0"/>
                                  </p:iterate>
                                  <p:childTnLst>
                                    <p:set>
                                      <p:cBhvr>
                                        <p:cTn id="56" fill="hold">
                                          <p:stCondLst>
                                            <p:cond delay="0"/>
                                          </p:stCondLst>
                                        </p:cTn>
                                        <p:tgtEl>
                                          <p:spTgt spid="373"/>
                                        </p:tgtEl>
                                        <p:attrNameLst>
                                          <p:attrName>style.visibility</p:attrName>
                                        </p:attrNameLst>
                                      </p:cBhvr>
                                      <p:to>
                                        <p:strVal val="hidden"/>
                                      </p:to>
                                    </p:set>
                                  </p:childTnLst>
                                </p:cTn>
                              </p:par>
                            </p:childTnLst>
                          </p:cTn>
                        </p:par>
                        <p:par>
                          <p:cTn id="57" fill="hold">
                            <p:stCondLst>
                              <p:cond delay="0"/>
                            </p:stCondLst>
                            <p:childTnLst>
                              <p:par>
                                <p:cTn id="58" presetClass="exit" nodeType="afterEffect" presetSubtype="0" presetID="1" grpId="13" fill="hold">
                                  <p:stCondLst>
                                    <p:cond delay="0"/>
                                  </p:stCondLst>
                                  <p:iterate type="el" backwards="0">
                                    <p:tmAbs val="0"/>
                                  </p:iterate>
                                  <p:childTnLst>
                                    <p:set>
                                      <p:cBhvr>
                                        <p:cTn id="59" fill="hold">
                                          <p:stCondLst>
                                            <p:cond delay="0"/>
                                          </p:stCondLst>
                                        </p:cTn>
                                        <p:tgtEl>
                                          <p:spTgt spid="366"/>
                                        </p:tgtEl>
                                        <p:attrNameLst>
                                          <p:attrName>style.visibility</p:attrName>
                                        </p:attrNameLst>
                                      </p:cBhvr>
                                      <p:to>
                                        <p:strVal val="hidden"/>
                                      </p:to>
                                    </p:set>
                                  </p:childTnLst>
                                </p:cTn>
                              </p:par>
                            </p:childTnLst>
                          </p:cTn>
                        </p:par>
                        <p:par>
                          <p:cTn id="60" fill="hold">
                            <p:stCondLst>
                              <p:cond delay="0"/>
                            </p:stCondLst>
                            <p:childTnLst>
                              <p:par>
                                <p:cTn id="61" presetClass="entr" nodeType="afterEffect" presetSubtype="0" presetID="1" grpId="3" fill="hold">
                                  <p:stCondLst>
                                    <p:cond delay="0"/>
                                  </p:stCondLst>
                                  <p:iterate type="lt" backwards="0">
                                    <p:tmAbs val="100"/>
                                  </p:iterate>
                                  <p:childTnLst>
                                    <p:set>
                                      <p:cBhvr>
                                        <p:cTn id="62" fill="hold"/>
                                        <p:tgtEl>
                                          <p:spTgt spid="364">
                                            <p:txEl>
                                              <p:pRg st="3" end="3"/>
                                            </p:txEl>
                                          </p:spTgt>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8" presetID="2" grpId="14" fill="hold">
                                  <p:stCondLst>
                                    <p:cond delay="0"/>
                                  </p:stCondLst>
                                  <p:iterate type="el" backwards="0">
                                    <p:tmAbs val="0"/>
                                  </p:iterate>
                                  <p:childTnLst>
                                    <p:set>
                                      <p:cBhvr>
                                        <p:cTn id="65" fill="hold"/>
                                        <p:tgtEl>
                                          <p:spTgt spid="368"/>
                                        </p:tgtEl>
                                        <p:attrNameLst>
                                          <p:attrName>style.visibility</p:attrName>
                                        </p:attrNameLst>
                                      </p:cBhvr>
                                      <p:to>
                                        <p:strVal val="visible"/>
                                      </p:to>
                                    </p:set>
                                    <p:anim calcmode="lin" valueType="num">
                                      <p:cBhvr>
                                        <p:cTn id="66" dur="500" fill="hold"/>
                                        <p:tgtEl>
                                          <p:spTgt spid="368"/>
                                        </p:tgtEl>
                                        <p:attrNameLst>
                                          <p:attrName>ppt_x</p:attrName>
                                        </p:attrNameLst>
                                      </p:cBhvr>
                                      <p:tavLst>
                                        <p:tav tm="0">
                                          <p:val>
                                            <p:strVal val="0-#ppt_w/2"/>
                                          </p:val>
                                        </p:tav>
                                        <p:tav tm="100000">
                                          <p:val>
                                            <p:strVal val="#ppt_x"/>
                                          </p:val>
                                        </p:tav>
                                      </p:tavLst>
                                    </p:anim>
                                    <p:anim calcmode="lin" valueType="num">
                                      <p:cBhvr>
                                        <p:cTn id="67" dur="500" fill="hold"/>
                                        <p:tgtEl>
                                          <p:spTgt spid="368"/>
                                        </p:tgtEl>
                                        <p:attrNameLst>
                                          <p:attrName>ppt_y</p:attrName>
                                        </p:attrNameLst>
                                      </p:cBhvr>
                                      <p:tavLst>
                                        <p:tav tm="0">
                                          <p:val>
                                            <p:strVal val="#ppt_y"/>
                                          </p:val>
                                        </p:tav>
                                        <p:tav tm="100000">
                                          <p:val>
                                            <p:strVal val="#ppt_y"/>
                                          </p:val>
                                        </p:tav>
                                      </p:tavLst>
                                    </p:anim>
                                  </p:childTnLst>
                                </p:cTn>
                              </p:par>
                            </p:childTnLst>
                          </p:cTn>
                        </p:par>
                        <p:par>
                          <p:cTn id="68" fill="hold">
                            <p:stCondLst>
                              <p:cond delay="500"/>
                            </p:stCondLst>
                            <p:childTnLst>
                              <p:par>
                                <p:cTn id="69" presetClass="entr" nodeType="afterEffect" presetSubtype="0" presetID="1" grpId="15" fill="hold">
                                  <p:stCondLst>
                                    <p:cond delay="0"/>
                                  </p:stCondLst>
                                  <p:iterate type="lt" backwards="0">
                                    <p:tmAbs val="100"/>
                                  </p:iterate>
                                  <p:childTnLst>
                                    <p:set>
                                      <p:cBhvr>
                                        <p:cTn id="70" fill="hold"/>
                                        <p:tgtEl>
                                          <p:spTgt spid="3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xit" nodeType="clickEffect" presetSubtype="0" presetID="1" grpId="16" fill="hold">
                                  <p:stCondLst>
                                    <p:cond delay="0"/>
                                  </p:stCondLst>
                                  <p:iterate type="el" backwards="0">
                                    <p:tmAbs val="0"/>
                                  </p:iterate>
                                  <p:childTnLst>
                                    <p:set>
                                      <p:cBhvr>
                                        <p:cTn id="74" fill="hold">
                                          <p:stCondLst>
                                            <p:cond delay="0"/>
                                          </p:stCondLst>
                                        </p:cTn>
                                        <p:tgtEl>
                                          <p:spTgt spid="368"/>
                                        </p:tgtEl>
                                        <p:attrNameLst>
                                          <p:attrName>style.visibility</p:attrName>
                                        </p:attrNameLst>
                                      </p:cBhvr>
                                      <p:to>
                                        <p:strVal val="hidden"/>
                                      </p:to>
                                    </p:set>
                                  </p:childTnLst>
                                </p:cTn>
                              </p:par>
                            </p:childTnLst>
                          </p:cTn>
                        </p:par>
                        <p:par>
                          <p:cTn id="75" fill="hold">
                            <p:stCondLst>
                              <p:cond delay="0"/>
                            </p:stCondLst>
                            <p:childTnLst>
                              <p:par>
                                <p:cTn id="76" presetClass="exit" nodeType="afterEffect" presetSubtype="0" presetID="1" grpId="17" fill="hold">
                                  <p:stCondLst>
                                    <p:cond delay="0"/>
                                  </p:stCondLst>
                                  <p:iterate type="el" backwards="0">
                                    <p:tmAbs val="0"/>
                                  </p:iterate>
                                  <p:childTnLst>
                                    <p:set>
                                      <p:cBhvr>
                                        <p:cTn id="77" fill="hold">
                                          <p:stCondLst>
                                            <p:cond delay="0"/>
                                          </p:stCondLst>
                                        </p:cTn>
                                        <p:tgtEl>
                                          <p:spTgt spid="374"/>
                                        </p:tgtEl>
                                        <p:attrNameLst>
                                          <p:attrName>style.visibility</p:attrName>
                                        </p:attrNameLst>
                                      </p:cBhvr>
                                      <p:to>
                                        <p:strVal val="hidden"/>
                                      </p:to>
                                    </p:set>
                                  </p:childTnLst>
                                </p:cTn>
                              </p:par>
                            </p:childTnLst>
                          </p:cTn>
                        </p:par>
                        <p:par>
                          <p:cTn id="78" fill="hold">
                            <p:stCondLst>
                              <p:cond delay="0"/>
                            </p:stCondLst>
                            <p:childTnLst>
                              <p:par>
                                <p:cTn id="79" presetClass="entr" nodeType="afterEffect" presetSubtype="0" presetID="1" grpId="3" fill="hold">
                                  <p:stCondLst>
                                    <p:cond delay="0"/>
                                  </p:stCondLst>
                                  <p:iterate type="lt" backwards="0">
                                    <p:tmAbs val="100"/>
                                  </p:iterate>
                                  <p:childTnLst>
                                    <p:set>
                                      <p:cBhvr>
                                        <p:cTn id="80" fill="hold"/>
                                        <p:tgtEl>
                                          <p:spTgt spid="364">
                                            <p:txEl>
                                              <p:pRg st="4" end="4"/>
                                            </p:txEl>
                                          </p:spTgt>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8" presetID="2" grpId="18" fill="hold">
                                  <p:stCondLst>
                                    <p:cond delay="0"/>
                                  </p:stCondLst>
                                  <p:iterate type="el" backwards="0">
                                    <p:tmAbs val="0"/>
                                  </p:iterate>
                                  <p:childTnLst>
                                    <p:set>
                                      <p:cBhvr>
                                        <p:cTn id="83" fill="hold"/>
                                        <p:tgtEl>
                                          <p:spTgt spid="370"/>
                                        </p:tgtEl>
                                        <p:attrNameLst>
                                          <p:attrName>style.visibility</p:attrName>
                                        </p:attrNameLst>
                                      </p:cBhvr>
                                      <p:to>
                                        <p:strVal val="visible"/>
                                      </p:to>
                                    </p:set>
                                    <p:anim calcmode="lin" valueType="num">
                                      <p:cBhvr>
                                        <p:cTn id="84" dur="500" fill="hold"/>
                                        <p:tgtEl>
                                          <p:spTgt spid="370"/>
                                        </p:tgtEl>
                                        <p:attrNameLst>
                                          <p:attrName>ppt_x</p:attrName>
                                        </p:attrNameLst>
                                      </p:cBhvr>
                                      <p:tavLst>
                                        <p:tav tm="0">
                                          <p:val>
                                            <p:strVal val="0-#ppt_w/2"/>
                                          </p:val>
                                        </p:tav>
                                        <p:tav tm="100000">
                                          <p:val>
                                            <p:strVal val="#ppt_x"/>
                                          </p:val>
                                        </p:tav>
                                      </p:tavLst>
                                    </p:anim>
                                    <p:anim calcmode="lin" valueType="num">
                                      <p:cBhvr>
                                        <p:cTn id="85" dur="500" fill="hold"/>
                                        <p:tgtEl>
                                          <p:spTgt spid="370"/>
                                        </p:tgtEl>
                                        <p:attrNameLst>
                                          <p:attrName>ppt_y</p:attrName>
                                        </p:attrNameLst>
                                      </p:cBhvr>
                                      <p:tavLst>
                                        <p:tav tm="0">
                                          <p:val>
                                            <p:strVal val="#ppt_y"/>
                                          </p:val>
                                        </p:tav>
                                        <p:tav tm="100000">
                                          <p:val>
                                            <p:strVal val="#ppt_y"/>
                                          </p:val>
                                        </p:tav>
                                      </p:tavLst>
                                    </p:anim>
                                  </p:childTnLst>
                                </p:cTn>
                              </p:par>
                            </p:childTnLst>
                          </p:cTn>
                        </p:par>
                        <p:par>
                          <p:cTn id="86" fill="hold">
                            <p:stCondLst>
                              <p:cond delay="500"/>
                            </p:stCondLst>
                            <p:childTnLst>
                              <p:par>
                                <p:cTn id="87" presetClass="entr" nodeType="afterEffect" presetSubtype="0" presetID="1" grpId="19" fill="hold">
                                  <p:stCondLst>
                                    <p:cond delay="0"/>
                                  </p:stCondLst>
                                  <p:iterate type="lt" backwards="0">
                                    <p:tmAbs val="100"/>
                                  </p:iterate>
                                  <p:childTnLst>
                                    <p:set>
                                      <p:cBhvr>
                                        <p:cTn id="88" fill="hold"/>
                                        <p:tgtEl>
                                          <p:spTgt spid="3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16"/>
      <p:bldP build="whole" bldLvl="1" animBg="1" rev="0" advAuto="0" spid="372" grpId="19"/>
      <p:bldP build="whole" bldLvl="1" animBg="1" rev="0" advAuto="0" spid="374" grpId="15"/>
      <p:bldP build="whole" bldLvl="1" animBg="1" rev="0" advAuto="0" spid="374" grpId="17"/>
      <p:bldP build="whole" bldLvl="1" animBg="1" rev="0" advAuto="0" spid="365" grpId="1"/>
      <p:bldP build="whole" bldLvl="1" animBg="1" rev="0" advAuto="0" spid="371" grpId="6"/>
      <p:bldP build="whole" bldLvl="1" animBg="1" rev="0" advAuto="0" spid="365" grpId="4"/>
      <p:bldP build="whole" bldLvl="1" animBg="1" rev="0" advAuto="0" spid="369" grpId="7"/>
      <p:bldP build="whole" bldLvl="1" animBg="1" rev="0" advAuto="0" spid="371" grpId="8"/>
      <p:bldP build="whole" bldLvl="1" animBg="1" rev="0" advAuto="0" spid="369" grpId="9"/>
      <p:bldP build="whole" bldLvl="1" animBg="1" rev="0" advAuto="0" spid="366" grpId="10"/>
      <p:bldP build="whole" bldLvl="1" animBg="1" rev="0" advAuto="0" spid="373" grpId="11"/>
      <p:bldP build="whole" bldLvl="1" animBg="1" rev="0" advAuto="0" spid="367" grpId="2"/>
      <p:bldP build="whole" bldLvl="1" animBg="1" rev="0" advAuto="0" spid="373" grpId="12"/>
      <p:bldP build="whole" bldLvl="1" animBg="1" rev="0" advAuto="0" spid="366" grpId="13"/>
      <p:bldP build="whole" bldLvl="1" animBg="1" rev="0" advAuto="0" spid="367" grpId="5"/>
      <p:bldP build="whole" bldLvl="1" animBg="1" rev="0" advAuto="0" spid="370" grpId="18"/>
      <p:bldP build="whole" bldLvl="1" animBg="1" rev="0" advAuto="0" spid="368" grpId="14"/>
      <p:bldP build="p" bldLvl="5" animBg="1" rev="0" advAuto="0" spid="364" grpId="3"/>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title"/>
          </p:nvPr>
        </p:nvSpPr>
        <p:spPr>
          <a:xfrm>
            <a:off x="6159500" y="5748337"/>
            <a:ext cx="6439849" cy="1590917"/>
          </a:xfrm>
          <a:prstGeom prst="rect">
            <a:avLst/>
          </a:prstGeom>
        </p:spPr>
        <p:txBody>
          <a:bodyPr/>
          <a:lstStyle>
            <a:lvl1pPr defTabSz="292100">
              <a:defRPr sz="8300"/>
            </a:lvl1pPr>
          </a:lstStyle>
          <a:p>
            <a:pPr/>
            <a:r>
              <a:t>Wat heb je nodig?</a:t>
            </a:r>
          </a:p>
        </p:txBody>
      </p:sp>
      <p:sp>
        <p:nvSpPr>
          <p:cNvPr id="379" name="Shape 379"/>
          <p:cNvSpPr/>
          <p:nvPr>
            <p:ph type="body" sz="quarter" idx="1"/>
          </p:nvPr>
        </p:nvSpPr>
        <p:spPr>
          <a:xfrm>
            <a:off x="6159500" y="4533900"/>
            <a:ext cx="4268532" cy="1002864"/>
          </a:xfrm>
          <a:prstGeom prst="rect">
            <a:avLst/>
          </a:prstGeom>
        </p:spPr>
        <p:txBody>
          <a:bodyPr/>
          <a:lstStyle>
            <a:lvl1pPr defTabSz="560831">
              <a:spcBef>
                <a:spcPts val="2200"/>
              </a:spcBef>
              <a:defRPr sz="4800"/>
            </a:lvl1pPr>
          </a:lstStyle>
          <a:p>
            <a:pPr/>
            <a:r>
              <a:t>Vaardigheden</a:t>
            </a:r>
          </a:p>
        </p:txBody>
      </p:sp>
      <p:sp>
        <p:nvSpPr>
          <p:cNvPr id="380" name="Shape 38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1" name="Shape 381"/>
          <p:cNvSpPr/>
          <p:nvPr/>
        </p:nvSpPr>
        <p:spPr>
          <a:xfrm>
            <a:off x="973922" y="4436929"/>
            <a:ext cx="4585284" cy="25717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13764" indent="-313764">
              <a:spcBef>
                <a:spcPts val="0"/>
              </a:spcBef>
              <a:buClr>
                <a:schemeClr val="accent1"/>
              </a:buClr>
              <a:buSzPct val="104999"/>
              <a:buFont typeface="Avenir Next"/>
              <a:buChar char="‣"/>
              <a:defRPr sz="2400">
                <a:solidFill>
                  <a:srgbClr val="A6AAA9"/>
                </a:solidFill>
              </a:defRPr>
            </a:pPr>
            <a:r>
              <a:t>Ander gebruik van </a:t>
            </a:r>
            <a:r>
              <a:t>InDesign</a:t>
            </a:r>
          </a:p>
          <a:p>
            <a:pPr marL="313764" indent="-313764">
              <a:spcBef>
                <a:spcPts val="0"/>
              </a:spcBef>
              <a:buClr>
                <a:schemeClr val="accent1"/>
              </a:buClr>
              <a:buSzPct val="104999"/>
              <a:buFont typeface="Avenir Next"/>
              <a:buChar char="‣"/>
              <a:defRPr sz="2400">
                <a:solidFill>
                  <a:srgbClr val="A6AAA9"/>
                </a:solidFill>
              </a:defRPr>
            </a:pPr>
            <a:r>
              <a:t>Adobe Animate, Tumult Hype</a:t>
            </a:r>
          </a:p>
          <a:p>
            <a:pPr marL="313764" indent="-313764">
              <a:spcBef>
                <a:spcPts val="0"/>
              </a:spcBef>
              <a:buClr>
                <a:schemeClr val="accent1"/>
              </a:buClr>
              <a:buSzPct val="104999"/>
              <a:buFont typeface="Avenir Next"/>
              <a:buChar char="‣"/>
              <a:defRPr sz="2400">
                <a:solidFill>
                  <a:srgbClr val="A6AAA9"/>
                </a:solidFill>
              </a:defRPr>
            </a:pPr>
            <a:r>
              <a:t>iBooks Author</a:t>
            </a:r>
          </a:p>
          <a:p>
            <a:pPr marL="313764" indent="-313764">
              <a:spcBef>
                <a:spcPts val="0"/>
              </a:spcBef>
              <a:buClr>
                <a:schemeClr val="accent1"/>
              </a:buClr>
              <a:buSzPct val="104999"/>
              <a:buFont typeface="Avenir Next"/>
              <a:buChar char="‣"/>
              <a:defRPr sz="2400">
                <a:solidFill>
                  <a:srgbClr val="A6AAA9"/>
                </a:solidFill>
              </a:defRPr>
            </a:pPr>
            <a:r>
              <a:t>Interaction Design</a:t>
            </a:r>
          </a:p>
          <a:p>
            <a:pPr marL="313764" indent="-313764">
              <a:spcBef>
                <a:spcPts val="0"/>
              </a:spcBef>
              <a:buClr>
                <a:schemeClr val="accent1"/>
              </a:buClr>
              <a:buSzPct val="104999"/>
              <a:buFont typeface="Avenir Next"/>
              <a:buChar char="‣"/>
              <a:defRPr sz="2400">
                <a:solidFill>
                  <a:srgbClr val="A6AAA9"/>
                </a:solidFill>
              </a:defRPr>
            </a:pPr>
            <a:r>
              <a:t>Concept en Campagne</a:t>
            </a:r>
          </a:p>
          <a:p>
            <a:pPr marL="313764" indent="-313764">
              <a:spcBef>
                <a:spcPts val="0"/>
              </a:spcBef>
              <a:buClr>
                <a:schemeClr val="accent1"/>
              </a:buClr>
              <a:buSzPct val="104999"/>
              <a:buFont typeface="Avenir Next"/>
              <a:buChar char="‣"/>
              <a:defRPr sz="2400">
                <a:solidFill>
                  <a:srgbClr val="A6AAA9"/>
                </a:solidFill>
              </a:defRPr>
            </a:pPr>
            <a:r>
              <a:t>CSS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81">
                                            <p:bg/>
                                          </p:spTgt>
                                        </p:tgtEl>
                                        <p:attrNameLst>
                                          <p:attrName>style.visibility</p:attrName>
                                        </p:attrNameLst>
                                      </p:cBhvr>
                                      <p:to>
                                        <p:strVal val="visible"/>
                                      </p:to>
                                    </p:set>
                                  </p:childTnLst>
                                </p:cTn>
                              </p:par>
                              <p:par>
                                <p:cTn id="7" presetClass="entr" nodeType="withEffect" presetSubtype="0" presetID="1" grpId="1" fill="hold">
                                  <p:stCondLst>
                                    <p:cond delay="0"/>
                                  </p:stCondLst>
                                  <p:iterate type="lt" backwards="0">
                                    <p:tmAbs val="100"/>
                                  </p:iterate>
                                  <p:childTnLst>
                                    <p:set>
                                      <p:cBhvr>
                                        <p:cTn id="8" fill="hold"/>
                                        <p:tgtEl>
                                          <p:spTgt spid="3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lt" backwards="0">
                                    <p:tmAbs val="100"/>
                                  </p:iterate>
                                  <p:childTnLst>
                                    <p:set>
                                      <p:cBhvr>
                                        <p:cTn id="12" fill="hold"/>
                                        <p:tgtEl>
                                          <p:spTgt spid="3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lt" backwards="0">
                                    <p:tmAbs val="100"/>
                                  </p:iterate>
                                  <p:childTnLst>
                                    <p:set>
                                      <p:cBhvr>
                                        <p:cTn id="16" fill="hold"/>
                                        <p:tgtEl>
                                          <p:spTgt spid="38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lt" backwards="0">
                                    <p:tmAbs val="100"/>
                                  </p:iterate>
                                  <p:childTnLst>
                                    <p:set>
                                      <p:cBhvr>
                                        <p:cTn id="20" fill="hold"/>
                                        <p:tgtEl>
                                          <p:spTgt spid="38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lt" backwards="0">
                                    <p:tmAbs val="100"/>
                                  </p:iterate>
                                  <p:childTnLst>
                                    <p:set>
                                      <p:cBhvr>
                                        <p:cTn id="24" fill="hold"/>
                                        <p:tgtEl>
                                          <p:spTgt spid="38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lt" backwards="0">
                                    <p:tmAbs val="100"/>
                                  </p:iterate>
                                  <p:childTnLst>
                                    <p:set>
                                      <p:cBhvr>
                                        <p:cTn id="28" fill="hold"/>
                                        <p:tgtEl>
                                          <p:spTgt spid="38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p:nvPr>
        </p:nvSpPr>
        <p:spPr>
          <a:xfrm>
            <a:off x="6159500" y="5748337"/>
            <a:ext cx="6035614" cy="1521620"/>
          </a:xfrm>
          <a:prstGeom prst="rect">
            <a:avLst/>
          </a:prstGeom>
        </p:spPr>
        <p:txBody>
          <a:bodyPr/>
          <a:lstStyle>
            <a:lvl1pPr defTabSz="274574">
              <a:defRPr sz="7801"/>
            </a:lvl1pPr>
          </a:lstStyle>
          <a:p>
            <a:pPr/>
            <a:r>
              <a:t>Verdienmodellen</a:t>
            </a:r>
          </a:p>
        </p:txBody>
      </p:sp>
      <p:sp>
        <p:nvSpPr>
          <p:cNvPr id="384" name="Shape 384"/>
          <p:cNvSpPr/>
          <p:nvPr>
            <p:ph type="body" sz="quarter" idx="1"/>
          </p:nvPr>
        </p:nvSpPr>
        <p:spPr>
          <a:xfrm>
            <a:off x="6159500" y="4533900"/>
            <a:ext cx="4222333" cy="1014413"/>
          </a:xfrm>
          <a:prstGeom prst="rect">
            <a:avLst/>
          </a:prstGeom>
        </p:spPr>
        <p:txBody>
          <a:bodyPr/>
          <a:lstStyle>
            <a:lvl1pPr defTabSz="426466">
              <a:spcBef>
                <a:spcPts val="1600"/>
              </a:spcBef>
              <a:defRPr sz="3650"/>
            </a:lvl1pPr>
          </a:lstStyle>
          <a:p>
            <a:pPr/>
            <a:r>
              <a:t>En hoe zit het met:</a:t>
            </a:r>
          </a:p>
        </p:txBody>
      </p:sp>
      <p:sp>
        <p:nvSpPr>
          <p:cNvPr id="385" name="Shape 38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6" name="pasted-image.png"/>
          <p:cNvPicPr>
            <a:picLocks noChangeAspect="1"/>
          </p:cNvPicPr>
          <p:nvPr/>
        </p:nvPicPr>
        <p:blipFill>
          <a:blip r:embed="rId2">
            <a:extLst/>
          </a:blip>
          <a:stretch>
            <a:fillRect/>
          </a:stretch>
        </p:blipFill>
        <p:spPr>
          <a:xfrm>
            <a:off x="478235" y="6712859"/>
            <a:ext cx="1378744" cy="1835189"/>
          </a:xfrm>
          <a:prstGeom prst="rect">
            <a:avLst/>
          </a:prstGeom>
          <a:ln w="3175">
            <a:miter lim="400000"/>
          </a:ln>
        </p:spPr>
      </p:pic>
      <p:pic>
        <p:nvPicPr>
          <p:cNvPr id="387" name="pasted-image.png"/>
          <p:cNvPicPr>
            <a:picLocks noChangeAspect="1"/>
          </p:cNvPicPr>
          <p:nvPr/>
        </p:nvPicPr>
        <p:blipFill>
          <a:blip r:embed="rId3">
            <a:extLst/>
          </a:blip>
          <a:stretch>
            <a:fillRect/>
          </a:stretch>
        </p:blipFill>
        <p:spPr>
          <a:xfrm>
            <a:off x="2065255" y="6711050"/>
            <a:ext cx="1439883" cy="1823228"/>
          </a:xfrm>
          <a:prstGeom prst="rect">
            <a:avLst/>
          </a:prstGeom>
          <a:ln w="3175">
            <a:miter lim="400000"/>
          </a:ln>
        </p:spPr>
      </p:pic>
      <p:pic>
        <p:nvPicPr>
          <p:cNvPr id="388" name="pasted-image.png"/>
          <p:cNvPicPr>
            <a:picLocks noChangeAspect="1"/>
          </p:cNvPicPr>
          <p:nvPr/>
        </p:nvPicPr>
        <p:blipFill>
          <a:blip r:embed="rId4">
            <a:extLst/>
          </a:blip>
          <a:stretch>
            <a:fillRect/>
          </a:stretch>
        </p:blipFill>
        <p:spPr>
          <a:xfrm>
            <a:off x="3713413" y="6718840"/>
            <a:ext cx="1131337" cy="1823228"/>
          </a:xfrm>
          <a:prstGeom prst="rect">
            <a:avLst/>
          </a:prstGeom>
          <a:ln w="3175">
            <a:miter lim="400000"/>
          </a:ln>
        </p:spPr>
      </p:pic>
      <p:pic>
        <p:nvPicPr>
          <p:cNvPr id="389" name="pasted-image.png"/>
          <p:cNvPicPr>
            <a:picLocks noChangeAspect="1"/>
          </p:cNvPicPr>
          <p:nvPr/>
        </p:nvPicPr>
        <p:blipFill>
          <a:blip r:embed="rId5">
            <a:extLst/>
          </a:blip>
          <a:stretch>
            <a:fillRect/>
          </a:stretch>
        </p:blipFill>
        <p:spPr>
          <a:xfrm>
            <a:off x="5053025" y="6726312"/>
            <a:ext cx="1148170" cy="1835189"/>
          </a:xfrm>
          <a:prstGeom prst="rect">
            <a:avLst/>
          </a:prstGeom>
          <a:ln w="3175">
            <a:miter lim="400000"/>
          </a:ln>
        </p:spPr>
      </p:pic>
      <p:pic>
        <p:nvPicPr>
          <p:cNvPr id="390" name="pasted-image.png"/>
          <p:cNvPicPr>
            <a:picLocks noChangeAspect="1"/>
          </p:cNvPicPr>
          <p:nvPr/>
        </p:nvPicPr>
        <p:blipFill>
          <a:blip r:embed="rId6">
            <a:extLst/>
          </a:blip>
          <a:stretch>
            <a:fillRect/>
          </a:stretch>
        </p:blipFill>
        <p:spPr>
          <a:xfrm>
            <a:off x="6409471" y="6712859"/>
            <a:ext cx="1251693" cy="1835189"/>
          </a:xfrm>
          <a:prstGeom prst="rect">
            <a:avLst/>
          </a:prstGeom>
          <a:ln w="3175">
            <a:miter lim="400000"/>
          </a:ln>
        </p:spPr>
      </p:pic>
      <p:sp>
        <p:nvSpPr>
          <p:cNvPr id="391" name="Shape 391"/>
          <p:cNvSpPr/>
          <p:nvPr/>
        </p:nvSpPr>
        <p:spPr>
          <a:xfrm>
            <a:off x="443403" y="1915203"/>
            <a:ext cx="8892668" cy="14541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a:spcBef>
                <a:spcPts val="2800"/>
              </a:spcBef>
              <a:defRPr sz="3000"/>
            </a:pPr>
            <a:r>
              <a:t>Kunnen we nog geld verdienen met advertenties?</a:t>
            </a:r>
          </a:p>
          <a:p>
            <a:pPr>
              <a:spcBef>
                <a:spcPts val="2800"/>
              </a:spcBef>
              <a:defRPr sz="3000"/>
            </a:pPr>
            <a:r>
              <a:t>Moeten we Social Sharing méér belonen?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87"/>
                                        </p:tgtEl>
                                        <p:attrNameLst>
                                          <p:attrName>style.visibility</p:attrName>
                                        </p:attrNameLst>
                                      </p:cBhvr>
                                      <p:to>
                                        <p:strVal val="visible"/>
                                      </p:to>
                                    </p:set>
                                    <p:anim calcmode="lin" valueType="num">
                                      <p:cBhvr>
                                        <p:cTn id="7" dur="400" fill="hold"/>
                                        <p:tgtEl>
                                          <p:spTgt spid="387"/>
                                        </p:tgtEl>
                                        <p:attrNameLst>
                                          <p:attrName>ppt_x</p:attrName>
                                        </p:attrNameLst>
                                      </p:cBhvr>
                                      <p:tavLst>
                                        <p:tav tm="0">
                                          <p:val>
                                            <p:strVal val="#ppt_x"/>
                                          </p:val>
                                        </p:tav>
                                        <p:tav tm="100000">
                                          <p:val>
                                            <p:strVal val="#ppt_x"/>
                                          </p:val>
                                        </p:tav>
                                      </p:tavLst>
                                    </p:anim>
                                    <p:anim calcmode="lin" valueType="num">
                                      <p:cBhvr>
                                        <p:cTn id="8" dur="400" fill="hold"/>
                                        <p:tgtEl>
                                          <p:spTgt spid="387"/>
                                        </p:tgtEl>
                                        <p:attrNameLst>
                                          <p:attrName>ppt_y</p:attrName>
                                        </p:attrNameLst>
                                      </p:cBhvr>
                                      <p:tavLst>
                                        <p:tav tm="0">
                                          <p:val>
                                            <p:strVal val="1+#ppt_h/2"/>
                                          </p:val>
                                        </p:tav>
                                        <p:tav tm="100000">
                                          <p:val>
                                            <p:strVal val="#ppt_y"/>
                                          </p:val>
                                        </p:tav>
                                      </p:tavLst>
                                    </p:anim>
                                  </p:childTnLst>
                                </p:cTn>
                              </p:par>
                            </p:childTnLst>
                          </p:cTn>
                        </p:par>
                        <p:par>
                          <p:cTn id="9" fill="hold">
                            <p:stCondLst>
                              <p:cond delay="400"/>
                            </p:stCondLst>
                            <p:childTnLst>
                              <p:par>
                                <p:cTn id="10" presetClass="entr" nodeType="afterEffect" presetSubtype="4" presetID="2" grpId="2" fill="hold">
                                  <p:stCondLst>
                                    <p:cond delay="400"/>
                                  </p:stCondLst>
                                  <p:iterate type="el" backwards="0">
                                    <p:tmAbs val="0"/>
                                  </p:iterate>
                                  <p:childTnLst>
                                    <p:set>
                                      <p:cBhvr>
                                        <p:cTn id="11" fill="hold"/>
                                        <p:tgtEl>
                                          <p:spTgt spid="386"/>
                                        </p:tgtEl>
                                        <p:attrNameLst>
                                          <p:attrName>style.visibility</p:attrName>
                                        </p:attrNameLst>
                                      </p:cBhvr>
                                      <p:to>
                                        <p:strVal val="visible"/>
                                      </p:to>
                                    </p:set>
                                    <p:anim calcmode="lin" valueType="num">
                                      <p:cBhvr>
                                        <p:cTn id="12" dur="400" fill="hold"/>
                                        <p:tgtEl>
                                          <p:spTgt spid="386"/>
                                        </p:tgtEl>
                                        <p:attrNameLst>
                                          <p:attrName>ppt_x</p:attrName>
                                        </p:attrNameLst>
                                      </p:cBhvr>
                                      <p:tavLst>
                                        <p:tav tm="0">
                                          <p:val>
                                            <p:strVal val="#ppt_x"/>
                                          </p:val>
                                        </p:tav>
                                        <p:tav tm="100000">
                                          <p:val>
                                            <p:strVal val="#ppt_x"/>
                                          </p:val>
                                        </p:tav>
                                      </p:tavLst>
                                    </p:anim>
                                    <p:anim calcmode="lin" valueType="num">
                                      <p:cBhvr>
                                        <p:cTn id="13" dur="400" fill="hold"/>
                                        <p:tgtEl>
                                          <p:spTgt spid="386"/>
                                        </p:tgtEl>
                                        <p:attrNameLst>
                                          <p:attrName>ppt_y</p:attrName>
                                        </p:attrNameLst>
                                      </p:cBhvr>
                                      <p:tavLst>
                                        <p:tav tm="0">
                                          <p:val>
                                            <p:strVal val="1+#ppt_h/2"/>
                                          </p:val>
                                        </p:tav>
                                        <p:tav tm="100000">
                                          <p:val>
                                            <p:strVal val="#ppt_y"/>
                                          </p:val>
                                        </p:tav>
                                      </p:tavLst>
                                    </p:anim>
                                  </p:childTnLst>
                                </p:cTn>
                              </p:par>
                            </p:childTnLst>
                          </p:cTn>
                        </p:par>
                        <p:par>
                          <p:cTn id="14" fill="hold">
                            <p:stCondLst>
                              <p:cond delay="1200"/>
                            </p:stCondLst>
                            <p:childTnLst>
                              <p:par>
                                <p:cTn id="15" presetClass="entr" nodeType="afterEffect" presetSubtype="4" presetID="2" grpId="3" fill="hold">
                                  <p:stCondLst>
                                    <p:cond delay="100"/>
                                  </p:stCondLst>
                                  <p:iterate type="el" backwards="0">
                                    <p:tmAbs val="0"/>
                                  </p:iterate>
                                  <p:childTnLst>
                                    <p:set>
                                      <p:cBhvr>
                                        <p:cTn id="16" fill="hold"/>
                                        <p:tgtEl>
                                          <p:spTgt spid="390"/>
                                        </p:tgtEl>
                                        <p:attrNameLst>
                                          <p:attrName>style.visibility</p:attrName>
                                        </p:attrNameLst>
                                      </p:cBhvr>
                                      <p:to>
                                        <p:strVal val="visible"/>
                                      </p:to>
                                    </p:set>
                                    <p:anim calcmode="lin" valueType="num">
                                      <p:cBhvr>
                                        <p:cTn id="17" dur="400" fill="hold"/>
                                        <p:tgtEl>
                                          <p:spTgt spid="390"/>
                                        </p:tgtEl>
                                        <p:attrNameLst>
                                          <p:attrName>ppt_x</p:attrName>
                                        </p:attrNameLst>
                                      </p:cBhvr>
                                      <p:tavLst>
                                        <p:tav tm="0">
                                          <p:val>
                                            <p:strVal val="#ppt_x"/>
                                          </p:val>
                                        </p:tav>
                                        <p:tav tm="100000">
                                          <p:val>
                                            <p:strVal val="#ppt_x"/>
                                          </p:val>
                                        </p:tav>
                                      </p:tavLst>
                                    </p:anim>
                                    <p:anim calcmode="lin" valueType="num">
                                      <p:cBhvr>
                                        <p:cTn id="18" dur="400" fill="hold"/>
                                        <p:tgtEl>
                                          <p:spTgt spid="390"/>
                                        </p:tgtEl>
                                        <p:attrNameLst>
                                          <p:attrName>ppt_y</p:attrName>
                                        </p:attrNameLst>
                                      </p:cBhvr>
                                      <p:tavLst>
                                        <p:tav tm="0">
                                          <p:val>
                                            <p:strVal val="1+#ppt_h/2"/>
                                          </p:val>
                                        </p:tav>
                                        <p:tav tm="100000">
                                          <p:val>
                                            <p:strVal val="#ppt_y"/>
                                          </p:val>
                                        </p:tav>
                                      </p:tavLst>
                                    </p:anim>
                                  </p:childTnLst>
                                </p:cTn>
                              </p:par>
                            </p:childTnLst>
                          </p:cTn>
                        </p:par>
                        <p:par>
                          <p:cTn id="19" fill="hold">
                            <p:stCondLst>
                              <p:cond delay="1700"/>
                            </p:stCondLst>
                            <p:childTnLst>
                              <p:par>
                                <p:cTn id="20" presetClass="entr" nodeType="afterEffect" presetSubtype="4" presetID="2" grpId="4" fill="hold">
                                  <p:stCondLst>
                                    <p:cond delay="100"/>
                                  </p:stCondLst>
                                  <p:iterate type="el" backwards="0">
                                    <p:tmAbs val="0"/>
                                  </p:iterate>
                                  <p:childTnLst>
                                    <p:set>
                                      <p:cBhvr>
                                        <p:cTn id="21" fill="hold"/>
                                        <p:tgtEl>
                                          <p:spTgt spid="388"/>
                                        </p:tgtEl>
                                        <p:attrNameLst>
                                          <p:attrName>style.visibility</p:attrName>
                                        </p:attrNameLst>
                                      </p:cBhvr>
                                      <p:to>
                                        <p:strVal val="visible"/>
                                      </p:to>
                                    </p:set>
                                    <p:anim calcmode="lin" valueType="num">
                                      <p:cBhvr>
                                        <p:cTn id="22" dur="400" fill="hold"/>
                                        <p:tgtEl>
                                          <p:spTgt spid="388"/>
                                        </p:tgtEl>
                                        <p:attrNameLst>
                                          <p:attrName>ppt_x</p:attrName>
                                        </p:attrNameLst>
                                      </p:cBhvr>
                                      <p:tavLst>
                                        <p:tav tm="0">
                                          <p:val>
                                            <p:strVal val="#ppt_x"/>
                                          </p:val>
                                        </p:tav>
                                        <p:tav tm="100000">
                                          <p:val>
                                            <p:strVal val="#ppt_x"/>
                                          </p:val>
                                        </p:tav>
                                      </p:tavLst>
                                    </p:anim>
                                    <p:anim calcmode="lin" valueType="num">
                                      <p:cBhvr>
                                        <p:cTn id="23" dur="400" fill="hold"/>
                                        <p:tgtEl>
                                          <p:spTgt spid="388"/>
                                        </p:tgtEl>
                                        <p:attrNameLst>
                                          <p:attrName>ppt_y</p:attrName>
                                        </p:attrNameLst>
                                      </p:cBhvr>
                                      <p:tavLst>
                                        <p:tav tm="0">
                                          <p:val>
                                            <p:strVal val="1+#ppt_h/2"/>
                                          </p:val>
                                        </p:tav>
                                        <p:tav tm="100000">
                                          <p:val>
                                            <p:strVal val="#ppt_y"/>
                                          </p:val>
                                        </p:tav>
                                      </p:tavLst>
                                    </p:anim>
                                  </p:childTnLst>
                                </p:cTn>
                              </p:par>
                            </p:childTnLst>
                          </p:cTn>
                        </p:par>
                        <p:par>
                          <p:cTn id="24" fill="hold">
                            <p:stCondLst>
                              <p:cond delay="2200"/>
                            </p:stCondLst>
                            <p:childTnLst>
                              <p:par>
                                <p:cTn id="25" presetClass="entr" nodeType="afterEffect" presetSubtype="4" presetID="2" grpId="5" fill="hold">
                                  <p:stCondLst>
                                    <p:cond delay="0"/>
                                  </p:stCondLst>
                                  <p:iterate type="el" backwards="0">
                                    <p:tmAbs val="0"/>
                                  </p:iterate>
                                  <p:childTnLst>
                                    <p:set>
                                      <p:cBhvr>
                                        <p:cTn id="26" fill="hold"/>
                                        <p:tgtEl>
                                          <p:spTgt spid="389"/>
                                        </p:tgtEl>
                                        <p:attrNameLst>
                                          <p:attrName>style.visibility</p:attrName>
                                        </p:attrNameLst>
                                      </p:cBhvr>
                                      <p:to>
                                        <p:strVal val="visible"/>
                                      </p:to>
                                    </p:set>
                                    <p:anim calcmode="lin" valueType="num">
                                      <p:cBhvr>
                                        <p:cTn id="27" dur="400" fill="hold"/>
                                        <p:tgtEl>
                                          <p:spTgt spid="389"/>
                                        </p:tgtEl>
                                        <p:attrNameLst>
                                          <p:attrName>ppt_x</p:attrName>
                                        </p:attrNameLst>
                                      </p:cBhvr>
                                      <p:tavLst>
                                        <p:tav tm="0">
                                          <p:val>
                                            <p:strVal val="#ppt_x"/>
                                          </p:val>
                                        </p:tav>
                                        <p:tav tm="100000">
                                          <p:val>
                                            <p:strVal val="#ppt_x"/>
                                          </p:val>
                                        </p:tav>
                                      </p:tavLst>
                                    </p:anim>
                                    <p:anim calcmode="lin" valueType="num">
                                      <p:cBhvr>
                                        <p:cTn id="28" dur="400" fill="hold"/>
                                        <p:tgtEl>
                                          <p:spTgt spid="389"/>
                                        </p:tgtEl>
                                        <p:attrNameLst>
                                          <p:attrName>ppt_y</p:attrName>
                                        </p:attrNameLst>
                                      </p:cBhvr>
                                      <p:tavLst>
                                        <p:tav tm="0">
                                          <p:val>
                                            <p:strVal val="1+#ppt_h/2"/>
                                          </p:val>
                                        </p:tav>
                                        <p:tav tm="100000">
                                          <p:val>
                                            <p:strVal val="#ppt_y"/>
                                          </p:val>
                                        </p:tav>
                                      </p:tavLst>
                                    </p:anim>
                                  </p:childTnLst>
                                </p:cTn>
                              </p:par>
                            </p:childTnLst>
                          </p:cTn>
                        </p:par>
                        <p:par>
                          <p:cTn id="29" fill="hold">
                            <p:stCondLst>
                              <p:cond delay="2600"/>
                            </p:stCondLst>
                            <p:childTnLst>
                              <p:par>
                                <p:cTn id="30" presetClass="entr" nodeType="afterEffect" presetSubtype="0" presetID="1" grpId="6" fill="hold">
                                  <p:stCondLst>
                                    <p:cond delay="1000"/>
                                  </p:stCondLst>
                                  <p:iterate type="lt" backwards="0">
                                    <p:tmAbs val="100"/>
                                  </p:iterate>
                                  <p:childTnLst>
                                    <p:set>
                                      <p:cBhvr>
                                        <p:cTn id="31" fill="hold"/>
                                        <p:tgtEl>
                                          <p:spTgt spid="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7" grpId="1"/>
      <p:bldP build="whole" bldLvl="1" animBg="1" rev="0" advAuto="0" spid="390" grpId="3"/>
      <p:bldP build="whole" bldLvl="1" animBg="1" rev="0" advAuto="0" spid="386" grpId="2"/>
      <p:bldP build="whole" bldLvl="1" animBg="1" rev="0" advAuto="0" spid="389" grpId="5"/>
      <p:bldP build="whole" bldLvl="1" animBg="1" rev="0" advAuto="0" spid="388" grpId="4"/>
      <p:bldP build="whole" bldLvl="1" animBg="1" rev="0" advAuto="0" spid="391" grpId="6"/>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xfrm>
            <a:off x="6159500" y="5748337"/>
            <a:ext cx="4280081" cy="3398682"/>
          </a:xfrm>
          <a:prstGeom prst="rect">
            <a:avLst/>
          </a:prstGeom>
        </p:spPr>
        <p:txBody>
          <a:bodyPr/>
          <a:lstStyle>
            <a:lvl1pPr defTabSz="233679">
              <a:defRPr sz="6640"/>
            </a:lvl1pPr>
          </a:lstStyle>
          <a:p>
            <a:pPr/>
            <a:r>
              <a:t>drie methodes om digitaal te publiceren</a:t>
            </a:r>
          </a:p>
        </p:txBody>
      </p:sp>
      <p:sp>
        <p:nvSpPr>
          <p:cNvPr id="190" name="Shape 190"/>
          <p:cNvSpPr/>
          <p:nvPr>
            <p:ph type="body" sz="quarter" idx="1"/>
          </p:nvPr>
        </p:nvSpPr>
        <p:spPr>
          <a:prstGeom prst="rect">
            <a:avLst/>
          </a:prstGeom>
        </p:spPr>
        <p:txBody>
          <a:bodyPr/>
          <a:lstStyle>
            <a:lvl1pPr defTabSz="385572">
              <a:spcBef>
                <a:spcPts val="1500"/>
              </a:spcBef>
              <a:defRPr sz="3300"/>
            </a:lvl1pPr>
          </a:lstStyle>
          <a:p>
            <a:pPr/>
            <a:r>
              <a:t>Digital Publishing in 2016</a:t>
            </a:r>
          </a:p>
        </p:txBody>
      </p:sp>
      <p:sp>
        <p:nvSpPr>
          <p:cNvPr id="191" name="Shape 191"/>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 name="CF-logo.pdf"/>
          <p:cNvPicPr>
            <a:picLocks noChangeAspect="1"/>
          </p:cNvPicPr>
          <p:nvPr/>
        </p:nvPicPr>
        <p:blipFill>
          <a:blip r:embed="rId3">
            <a:extLst/>
          </a:blip>
          <a:stretch>
            <a:fillRect/>
          </a:stretch>
        </p:blipFill>
        <p:spPr>
          <a:xfrm>
            <a:off x="753562" y="438087"/>
            <a:ext cx="1378745" cy="400051"/>
          </a:xfrm>
          <a:prstGeom prst="rect">
            <a:avLst/>
          </a:prstGeom>
          <a:ln w="3175">
            <a:miter lim="400000"/>
          </a:ln>
        </p:spPr>
      </p:pic>
      <p:pic>
        <p:nvPicPr>
          <p:cNvPr id="193" name="ipad-typewriter.png"/>
          <p:cNvPicPr>
            <a:picLocks noChangeAspect="1"/>
          </p:cNvPicPr>
          <p:nvPr/>
        </p:nvPicPr>
        <p:blipFill>
          <a:blip r:embed="rId4">
            <a:extLst/>
          </a:blip>
          <a:stretch>
            <a:fillRect/>
          </a:stretch>
        </p:blipFill>
        <p:spPr>
          <a:xfrm>
            <a:off x="-55801" y="3349257"/>
            <a:ext cx="7195738" cy="4797158"/>
          </a:xfrm>
          <a:prstGeom prst="rect">
            <a:avLst/>
          </a:prstGeom>
          <a:ln w="3175">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xfrm>
            <a:off x="6159500" y="5748337"/>
            <a:ext cx="4926856" cy="2191494"/>
          </a:xfrm>
          <a:prstGeom prst="rect">
            <a:avLst/>
          </a:prstGeom>
        </p:spPr>
        <p:txBody>
          <a:bodyPr/>
          <a:lstStyle>
            <a:lvl1pPr defTabSz="257047">
              <a:defRPr sz="7304"/>
            </a:lvl1pPr>
          </a:lstStyle>
          <a:p>
            <a:pPr/>
            <a:r>
              <a:t>Hoe belangrijk is de vorm?</a:t>
            </a:r>
          </a:p>
        </p:txBody>
      </p:sp>
      <p:sp>
        <p:nvSpPr>
          <p:cNvPr id="198" name="Shape 198"/>
          <p:cNvSpPr/>
          <p:nvPr>
            <p:ph type="body" sz="quarter" idx="1"/>
          </p:nvPr>
        </p:nvSpPr>
        <p:spPr>
          <a:xfrm>
            <a:off x="6159500" y="4533900"/>
            <a:ext cx="4534171" cy="1014413"/>
          </a:xfrm>
          <a:prstGeom prst="rect">
            <a:avLst/>
          </a:prstGeom>
        </p:spPr>
        <p:txBody>
          <a:bodyPr/>
          <a:lstStyle>
            <a:lvl1pPr defTabSz="443991">
              <a:spcBef>
                <a:spcPts val="1700"/>
              </a:spcBef>
              <a:defRPr sz="3800"/>
            </a:lvl1pPr>
          </a:lstStyle>
          <a:p>
            <a:pPr/>
            <a:r>
              <a:t>Vloeibaar of vast?</a:t>
            </a:r>
          </a:p>
        </p:txBody>
      </p:sp>
      <p:sp>
        <p:nvSpPr>
          <p:cNvPr id="199" name="Shape 199"/>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0" name="pasted-image.png"/>
          <p:cNvPicPr>
            <a:picLocks noChangeAspect="1"/>
          </p:cNvPicPr>
          <p:nvPr/>
        </p:nvPicPr>
        <p:blipFill>
          <a:blip r:embed="rId3">
            <a:extLst/>
          </a:blip>
          <a:stretch>
            <a:fillRect/>
          </a:stretch>
        </p:blipFill>
        <p:spPr>
          <a:xfrm>
            <a:off x="539030" y="1907854"/>
            <a:ext cx="5532159" cy="6914777"/>
          </a:xfrm>
          <a:prstGeom prst="rect">
            <a:avLst/>
          </a:prstGeom>
          <a:ln w="3175">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title"/>
          </p:nvPr>
        </p:nvSpPr>
        <p:spPr>
          <a:xfrm>
            <a:off x="6159500" y="5748337"/>
            <a:ext cx="2501450" cy="851746"/>
          </a:xfrm>
          <a:prstGeom prst="rect">
            <a:avLst/>
          </a:prstGeom>
        </p:spPr>
        <p:txBody>
          <a:bodyPr/>
          <a:lstStyle>
            <a:lvl1pPr defTabSz="233679">
              <a:defRPr sz="6640"/>
            </a:lvl1pPr>
          </a:lstStyle>
          <a:p>
            <a:pPr/>
            <a:r>
              <a:t>statisch</a:t>
            </a:r>
          </a:p>
        </p:txBody>
      </p:sp>
      <p:sp>
        <p:nvSpPr>
          <p:cNvPr id="205" name="Shape 205"/>
          <p:cNvSpPr/>
          <p:nvPr>
            <p:ph type="body" sz="quarter" idx="1"/>
          </p:nvPr>
        </p:nvSpPr>
        <p:spPr>
          <a:prstGeom prst="rect">
            <a:avLst/>
          </a:prstGeom>
        </p:spPr>
        <p:txBody>
          <a:bodyPr/>
          <a:lstStyle/>
          <a:p>
            <a:pPr/>
            <a:r>
              <a:t> </a:t>
            </a:r>
          </a:p>
        </p:txBody>
      </p:sp>
      <p:sp>
        <p:nvSpPr>
          <p:cNvPr id="206" name="Shape 206"/>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7" name="pasted-image.png"/>
          <p:cNvPicPr>
            <a:picLocks noChangeAspect="1"/>
          </p:cNvPicPr>
          <p:nvPr/>
        </p:nvPicPr>
        <p:blipFill>
          <a:blip r:embed="rId3">
            <a:extLst/>
          </a:blip>
          <a:stretch>
            <a:fillRect/>
          </a:stretch>
        </p:blipFill>
        <p:spPr>
          <a:xfrm>
            <a:off x="623676" y="1635947"/>
            <a:ext cx="5533037" cy="3582869"/>
          </a:xfrm>
          <a:prstGeom prst="rect">
            <a:avLst/>
          </a:prstGeom>
          <a:ln w="3175">
            <a:miter lim="400000"/>
          </a:ln>
        </p:spPr>
      </p:pic>
      <p:pic>
        <p:nvPicPr>
          <p:cNvPr id="208" name="pasted-image.png"/>
          <p:cNvPicPr>
            <a:picLocks noChangeAspect="1"/>
          </p:cNvPicPr>
          <p:nvPr/>
        </p:nvPicPr>
        <p:blipFill>
          <a:blip r:embed="rId4">
            <a:extLst/>
          </a:blip>
          <a:stretch>
            <a:fillRect/>
          </a:stretch>
        </p:blipFill>
        <p:spPr>
          <a:xfrm>
            <a:off x="6379437" y="1635947"/>
            <a:ext cx="3332026" cy="3582869"/>
          </a:xfrm>
          <a:prstGeom prst="rect">
            <a:avLst/>
          </a:prstGeom>
          <a:ln w="3175">
            <a:miter lim="400000"/>
          </a:ln>
        </p:spPr>
      </p:pic>
      <p:sp>
        <p:nvSpPr>
          <p:cNvPr id="209" name="Shape 209"/>
          <p:cNvSpPr/>
          <p:nvPr/>
        </p:nvSpPr>
        <p:spPr>
          <a:xfrm>
            <a:off x="6169867" y="6588090"/>
            <a:ext cx="6338267" cy="26606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spcBef>
                <a:spcPts val="2800"/>
              </a:spcBef>
              <a:defRPr sz="3000"/>
            </a:lvl1pPr>
          </a:lstStyle>
          <a:p>
            <a:pPr/>
            <a:r>
              <a:t>Dat zijn blokken die zich helemaal niet aanpassen naar de grootte van het scherm. Je smartphone of tablet geeft een uitgezoomd overzicht van de pagina.</a:t>
            </a:r>
          </a:p>
        </p:txBody>
      </p:sp>
      <p:sp>
        <p:nvSpPr>
          <p:cNvPr id="210" name="Shape 210"/>
          <p:cNvSpPr/>
          <p:nvPr/>
        </p:nvSpPr>
        <p:spPr>
          <a:xfrm>
            <a:off x="62989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Responsive, liquid, adaptive, enz</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xfrm>
            <a:off x="6159500" y="5748337"/>
            <a:ext cx="5149446" cy="1521620"/>
          </a:xfrm>
          <a:prstGeom prst="rect">
            <a:avLst/>
          </a:prstGeom>
        </p:spPr>
        <p:txBody>
          <a:bodyPr/>
          <a:lstStyle>
            <a:lvl1pPr defTabSz="233679">
              <a:defRPr sz="6640"/>
            </a:lvl1pPr>
          </a:lstStyle>
          <a:p>
            <a:pPr/>
            <a:r>
              <a:t>elastisch (liquid)</a:t>
            </a:r>
          </a:p>
        </p:txBody>
      </p:sp>
      <p:sp>
        <p:nvSpPr>
          <p:cNvPr id="215" name="Shape 215"/>
          <p:cNvSpPr/>
          <p:nvPr>
            <p:ph type="body" sz="quarter" idx="1"/>
          </p:nvPr>
        </p:nvSpPr>
        <p:spPr>
          <a:prstGeom prst="rect">
            <a:avLst/>
          </a:prstGeom>
        </p:spPr>
        <p:txBody>
          <a:bodyPr/>
          <a:lstStyle/>
          <a:p>
            <a:pPr/>
            <a:r>
              <a:t> </a:t>
            </a:r>
          </a:p>
        </p:txBody>
      </p:sp>
      <p:sp>
        <p:nvSpPr>
          <p:cNvPr id="216" name="Shape 216"/>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 name="pasted-image.png"/>
          <p:cNvPicPr>
            <a:picLocks noChangeAspect="1"/>
          </p:cNvPicPr>
          <p:nvPr/>
        </p:nvPicPr>
        <p:blipFill>
          <a:blip r:embed="rId3">
            <a:extLst/>
          </a:blip>
          <a:stretch>
            <a:fillRect/>
          </a:stretch>
        </p:blipFill>
        <p:spPr>
          <a:xfrm>
            <a:off x="798575" y="1725167"/>
            <a:ext cx="5149447" cy="3423086"/>
          </a:xfrm>
          <a:prstGeom prst="rect">
            <a:avLst/>
          </a:prstGeom>
          <a:ln w="3175">
            <a:miter lim="400000"/>
          </a:ln>
        </p:spPr>
      </p:pic>
      <p:pic>
        <p:nvPicPr>
          <p:cNvPr id="218" name="pasted-image.png"/>
          <p:cNvPicPr>
            <a:picLocks noChangeAspect="1"/>
          </p:cNvPicPr>
          <p:nvPr/>
        </p:nvPicPr>
        <p:blipFill>
          <a:blip r:embed="rId4">
            <a:extLst/>
          </a:blip>
          <a:stretch>
            <a:fillRect/>
          </a:stretch>
        </p:blipFill>
        <p:spPr>
          <a:xfrm>
            <a:off x="6127612" y="1725167"/>
            <a:ext cx="3570632" cy="3423086"/>
          </a:xfrm>
          <a:prstGeom prst="rect">
            <a:avLst/>
          </a:prstGeom>
          <a:ln w="3175">
            <a:miter lim="400000"/>
          </a:ln>
        </p:spPr>
      </p:pic>
      <p:sp>
        <p:nvSpPr>
          <p:cNvPr id="219" name="Shape 219"/>
          <p:cNvSpPr/>
          <p:nvPr/>
        </p:nvSpPr>
        <p:spPr>
          <a:xfrm>
            <a:off x="6163940" y="6522887"/>
            <a:ext cx="6497896" cy="31813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spcBef>
                <a:spcPts val="2800"/>
              </a:spcBef>
              <a:defRPr sz="3000"/>
            </a:lvl1pPr>
          </a:lstStyle>
          <a:p>
            <a:pPr/>
            <a:r>
              <a:t>De kolommen met tekst schalen naar gelang de breedte van het scherm, zodat de layout ongeveer hetzelfde blijft. Maar de tekstgrootte in die kolommen wordt niet verkleind.</a:t>
            </a:r>
          </a:p>
        </p:txBody>
      </p:sp>
      <p:sp>
        <p:nvSpPr>
          <p:cNvPr id="220" name="Shape 220"/>
          <p:cNvSpPr/>
          <p:nvPr/>
        </p:nvSpPr>
        <p:spPr>
          <a:xfrm>
            <a:off x="62989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Responsive, liquid, adaptive, enz</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p:nvPr>
        </p:nvSpPr>
        <p:spPr>
          <a:xfrm>
            <a:off x="6159500" y="5748337"/>
            <a:ext cx="3598658" cy="828647"/>
          </a:xfrm>
          <a:prstGeom prst="rect">
            <a:avLst/>
          </a:prstGeom>
        </p:spPr>
        <p:txBody>
          <a:bodyPr/>
          <a:lstStyle>
            <a:lvl1pPr defTabSz="233679">
              <a:defRPr sz="6640"/>
            </a:lvl1pPr>
          </a:lstStyle>
          <a:p>
            <a:pPr/>
            <a:r>
              <a:t>Adaptive</a:t>
            </a:r>
          </a:p>
        </p:txBody>
      </p:sp>
      <p:sp>
        <p:nvSpPr>
          <p:cNvPr id="225" name="Shape 225"/>
          <p:cNvSpPr/>
          <p:nvPr>
            <p:ph type="body" sz="quarter" idx="1"/>
          </p:nvPr>
        </p:nvSpPr>
        <p:spPr>
          <a:prstGeom prst="rect">
            <a:avLst/>
          </a:prstGeom>
        </p:spPr>
        <p:txBody>
          <a:bodyPr/>
          <a:lstStyle/>
          <a:p>
            <a:pPr/>
            <a:r>
              <a:t> </a:t>
            </a:r>
          </a:p>
        </p:txBody>
      </p:sp>
      <p:sp>
        <p:nvSpPr>
          <p:cNvPr id="226" name="Shape 226"/>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 name="Shape 227"/>
          <p:cNvSpPr/>
          <p:nvPr/>
        </p:nvSpPr>
        <p:spPr>
          <a:xfrm>
            <a:off x="734375" y="4872831"/>
            <a:ext cx="7473036" cy="3365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lvl1pPr>
              <a:defRPr u="sng">
                <a:solidFill>
                  <a:srgbClr val="E0EFEB"/>
                </a:solidFill>
                <a:hlinkClick r:id="rId3" invalidUrl="" action="" tgtFrame="" tooltip="" history="1" highlightClick="0" endSnd="0"/>
              </a:defRPr>
            </a:lvl1pPr>
          </a:lstStyle>
          <a:p>
            <a:pPr>
              <a:defRPr u="none"/>
            </a:pPr>
            <a:r>
              <a:rPr u="sng">
                <a:hlinkClick r:id="rId3" invalidUrl="" action="" tgtFrame="" tooltip="" history="1" highlightClick="0" endSnd="0"/>
              </a:rPr>
              <a:t>https://css-tricks.com/the-difference-between-responsive-and-adaptive-design/</a:t>
            </a:r>
          </a:p>
        </p:txBody>
      </p:sp>
      <p:pic>
        <p:nvPicPr>
          <p:cNvPr id="228" name="pasted-image.png"/>
          <p:cNvPicPr>
            <a:picLocks noChangeAspect="1"/>
          </p:cNvPicPr>
          <p:nvPr/>
        </p:nvPicPr>
        <p:blipFill>
          <a:blip r:embed="rId4">
            <a:extLst/>
          </a:blip>
          <a:stretch>
            <a:fillRect/>
          </a:stretch>
        </p:blipFill>
        <p:spPr>
          <a:xfrm>
            <a:off x="776072" y="1562244"/>
            <a:ext cx="5472238" cy="3115931"/>
          </a:xfrm>
          <a:prstGeom prst="rect">
            <a:avLst/>
          </a:prstGeom>
          <a:ln w="3175">
            <a:miter lim="400000"/>
          </a:ln>
        </p:spPr>
      </p:pic>
      <p:pic>
        <p:nvPicPr>
          <p:cNvPr id="229" name="pasted-image.png"/>
          <p:cNvPicPr>
            <a:picLocks noChangeAspect="1"/>
          </p:cNvPicPr>
          <p:nvPr/>
        </p:nvPicPr>
        <p:blipFill>
          <a:blip r:embed="rId5">
            <a:extLst/>
          </a:blip>
          <a:stretch>
            <a:fillRect/>
          </a:stretch>
        </p:blipFill>
        <p:spPr>
          <a:xfrm>
            <a:off x="6550292" y="1556996"/>
            <a:ext cx="2591081" cy="3126428"/>
          </a:xfrm>
          <a:prstGeom prst="rect">
            <a:avLst/>
          </a:prstGeom>
          <a:ln w="3175">
            <a:miter lim="400000"/>
          </a:ln>
        </p:spPr>
      </p:pic>
      <p:sp>
        <p:nvSpPr>
          <p:cNvPr id="230" name="Shape 230"/>
          <p:cNvSpPr/>
          <p:nvPr/>
        </p:nvSpPr>
        <p:spPr>
          <a:xfrm>
            <a:off x="6150142" y="6497826"/>
            <a:ext cx="6754239" cy="31813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spcBef>
                <a:spcPts val="2800"/>
              </a:spcBef>
              <a:defRPr sz="3000"/>
            </a:lvl1pPr>
          </a:lstStyle>
          <a:p>
            <a:pPr/>
            <a:r>
              <a:t>Een adaptive layout laat de statische content in blokken staan, en past de positie van de blokken aan naar gelang de breedte van het scherm. Op smallere schermen zie je dus langere pagina’s.</a:t>
            </a:r>
          </a:p>
        </p:txBody>
      </p:sp>
      <p:sp>
        <p:nvSpPr>
          <p:cNvPr id="231" name="Shape 231"/>
          <p:cNvSpPr/>
          <p:nvPr/>
        </p:nvSpPr>
        <p:spPr>
          <a:xfrm>
            <a:off x="62989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Responsive, liquid, adaptive, enz</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p:nvPr>
        </p:nvSpPr>
        <p:spPr>
          <a:xfrm>
            <a:off x="6159500" y="5748337"/>
            <a:ext cx="3379216" cy="886394"/>
          </a:xfrm>
          <a:prstGeom prst="rect">
            <a:avLst/>
          </a:prstGeom>
        </p:spPr>
        <p:txBody>
          <a:bodyPr/>
          <a:lstStyle>
            <a:lvl1pPr defTabSz="233679">
              <a:defRPr sz="6640"/>
            </a:lvl1pPr>
          </a:lstStyle>
          <a:p>
            <a:pPr/>
            <a:r>
              <a:t>Responsive</a:t>
            </a:r>
          </a:p>
        </p:txBody>
      </p:sp>
      <p:sp>
        <p:nvSpPr>
          <p:cNvPr id="236" name="Shape 236"/>
          <p:cNvSpPr/>
          <p:nvPr>
            <p:ph type="body" sz="quarter" idx="1"/>
          </p:nvPr>
        </p:nvSpPr>
        <p:spPr>
          <a:prstGeom prst="rect">
            <a:avLst/>
          </a:prstGeom>
        </p:spPr>
        <p:txBody>
          <a:bodyPr/>
          <a:lstStyle/>
          <a:p>
            <a:pPr/>
            <a:r>
              <a:t> </a:t>
            </a:r>
          </a:p>
        </p:txBody>
      </p:sp>
      <p:sp>
        <p:nvSpPr>
          <p:cNvPr id="237" name="Shape 237"/>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 name="pasted-image.png"/>
          <p:cNvPicPr>
            <a:picLocks noChangeAspect="1"/>
          </p:cNvPicPr>
          <p:nvPr/>
        </p:nvPicPr>
        <p:blipFill>
          <a:blip r:embed="rId3">
            <a:extLst/>
          </a:blip>
          <a:stretch>
            <a:fillRect/>
          </a:stretch>
        </p:blipFill>
        <p:spPr>
          <a:xfrm>
            <a:off x="730156" y="1400346"/>
            <a:ext cx="6099258" cy="3740384"/>
          </a:xfrm>
          <a:prstGeom prst="rect">
            <a:avLst/>
          </a:prstGeom>
          <a:ln w="3175">
            <a:miter lim="400000"/>
          </a:ln>
        </p:spPr>
      </p:pic>
      <p:pic>
        <p:nvPicPr>
          <p:cNvPr id="239" name="pasted-image.png"/>
          <p:cNvPicPr>
            <a:picLocks noChangeAspect="1"/>
          </p:cNvPicPr>
          <p:nvPr/>
        </p:nvPicPr>
        <p:blipFill>
          <a:blip r:embed="rId4">
            <a:extLst/>
          </a:blip>
          <a:stretch>
            <a:fillRect/>
          </a:stretch>
        </p:blipFill>
        <p:spPr>
          <a:xfrm>
            <a:off x="7015619" y="1413726"/>
            <a:ext cx="2648752" cy="3740384"/>
          </a:xfrm>
          <a:prstGeom prst="rect">
            <a:avLst/>
          </a:prstGeom>
          <a:ln w="3175">
            <a:miter lim="400000"/>
          </a:ln>
        </p:spPr>
      </p:pic>
      <p:sp>
        <p:nvSpPr>
          <p:cNvPr id="240" name="Shape 240"/>
          <p:cNvSpPr/>
          <p:nvPr/>
        </p:nvSpPr>
        <p:spPr>
          <a:xfrm>
            <a:off x="6147730" y="6391040"/>
            <a:ext cx="6724159" cy="31813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spcBef>
                <a:spcPts val="2800"/>
              </a:spcBef>
              <a:defRPr sz="3000"/>
            </a:lvl1pPr>
          </a:lstStyle>
          <a:p>
            <a:pPr/>
            <a:r>
              <a:t>De blokken gedragen zich als elastische/liquid elementen die zich aanpassen naar de breedte van het scherm, maar worden ook op andere posities lager in het scherm vertoond (of soms helemaal niet).</a:t>
            </a:r>
          </a:p>
        </p:txBody>
      </p:sp>
      <p:sp>
        <p:nvSpPr>
          <p:cNvPr id="241" name="Shape 241"/>
          <p:cNvSpPr/>
          <p:nvPr/>
        </p:nvSpPr>
        <p:spPr>
          <a:xfrm>
            <a:off x="733087" y="5267963"/>
            <a:ext cx="2849423" cy="3365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lvl1pPr>
              <a:defRPr>
                <a:hlinkClick r:id="rId5" invalidUrl="" action="" tgtFrame="" tooltip="" history="1" highlightClick="0" endSnd="0"/>
              </a:defRPr>
            </a:lvl1pPr>
          </a:lstStyle>
          <a:p>
            <a:pPr/>
            <a:r>
              <a:rPr>
                <a:hlinkClick r:id="rId5" invalidUrl="" action="" tgtFrame="" tooltip="" history="1" highlightClick="0" endSnd="0"/>
              </a:rPr>
              <a:t>http://www.liquidapsive.com/</a:t>
            </a:r>
          </a:p>
        </p:txBody>
      </p:sp>
      <p:sp>
        <p:nvSpPr>
          <p:cNvPr id="242" name="Shape 242"/>
          <p:cNvSpPr/>
          <p:nvPr/>
        </p:nvSpPr>
        <p:spPr>
          <a:xfrm>
            <a:off x="62989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Responsive, liquid, adaptive, enz</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prstGeom prst="rect">
            <a:avLst/>
          </a:prstGeom>
        </p:spPr>
        <p:txBody>
          <a:bodyPr/>
          <a:lstStyle>
            <a:lvl1pPr defTabSz="239522">
              <a:defRPr sz="6806"/>
            </a:lvl1pPr>
          </a:lstStyle>
          <a:p>
            <a:pPr/>
            <a:r>
              <a:t>Mobiele site</a:t>
            </a:r>
          </a:p>
        </p:txBody>
      </p:sp>
      <p:sp>
        <p:nvSpPr>
          <p:cNvPr id="247" name="Shape 247"/>
          <p:cNvSpPr/>
          <p:nvPr>
            <p:ph type="body" sz="quarter" idx="1"/>
          </p:nvPr>
        </p:nvSpPr>
        <p:spPr>
          <a:prstGeom prst="rect">
            <a:avLst/>
          </a:prstGeom>
        </p:spPr>
        <p:txBody>
          <a:bodyPr/>
          <a:lstStyle/>
          <a:p>
            <a:pPr/>
            <a:r>
              <a:t> </a:t>
            </a:r>
          </a:p>
        </p:txBody>
      </p:sp>
      <p:sp>
        <p:nvSpPr>
          <p:cNvPr id="248" name="Shape 248"/>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9" name="Shape 249"/>
          <p:cNvSpPr/>
          <p:nvPr/>
        </p:nvSpPr>
        <p:spPr>
          <a:xfrm>
            <a:off x="426257" y="6939642"/>
            <a:ext cx="12152286" cy="2139951"/>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spcBef>
                <a:spcPts val="2800"/>
              </a:spcBef>
              <a:defRPr sz="3000"/>
            </a:lvl1pPr>
          </a:lstStyle>
          <a:p>
            <a:pPr/>
            <a:r>
              <a:t>Een aparte website. De code voor deze site wordt geladen als men met een smartphone of ander smal scherm de website benadert. Daarmee krijgt men op een smartphone een lichtere of kleinere versie zodat deze ook snel laadt. Met kleinere foto’s.</a:t>
            </a:r>
          </a:p>
        </p:txBody>
      </p:sp>
      <p:pic>
        <p:nvPicPr>
          <p:cNvPr id="250" name="Marktplaats.png"/>
          <p:cNvPicPr>
            <a:picLocks noChangeAspect="1"/>
          </p:cNvPicPr>
          <p:nvPr/>
        </p:nvPicPr>
        <p:blipFill>
          <a:blip r:embed="rId3">
            <a:extLst/>
          </a:blip>
          <a:srcRect l="1136" t="9754" r="0" b="10242"/>
          <a:stretch>
            <a:fillRect/>
          </a:stretch>
        </p:blipFill>
        <p:spPr>
          <a:xfrm>
            <a:off x="6159520" y="1536867"/>
            <a:ext cx="2489318" cy="3582988"/>
          </a:xfrm>
          <a:prstGeom prst="rect">
            <a:avLst/>
          </a:prstGeom>
          <a:ln w="3175">
            <a:miter lim="400000"/>
          </a:ln>
        </p:spPr>
      </p:pic>
      <p:pic>
        <p:nvPicPr>
          <p:cNvPr id="251" name="pasted-image.png"/>
          <p:cNvPicPr>
            <a:picLocks noChangeAspect="1"/>
          </p:cNvPicPr>
          <p:nvPr/>
        </p:nvPicPr>
        <p:blipFill>
          <a:blip r:embed="rId4">
            <a:extLst/>
          </a:blip>
          <a:stretch>
            <a:fillRect/>
          </a:stretch>
        </p:blipFill>
        <p:spPr>
          <a:xfrm>
            <a:off x="450432" y="1536867"/>
            <a:ext cx="5533037" cy="3582869"/>
          </a:xfrm>
          <a:prstGeom prst="rect">
            <a:avLst/>
          </a:prstGeom>
          <a:ln w="3175">
            <a:miter lim="400000"/>
          </a:ln>
        </p:spPr>
      </p:pic>
      <p:sp>
        <p:nvSpPr>
          <p:cNvPr id="252" name="Shape 252"/>
          <p:cNvSpPr/>
          <p:nvPr/>
        </p:nvSpPr>
        <p:spPr>
          <a:xfrm>
            <a:off x="6298983" y="515665"/>
            <a:ext cx="4722091" cy="458472"/>
          </a:xfrm>
          <a:prstGeom prst="rect">
            <a:avLst/>
          </a:prstGeom>
          <a:ln w="3175">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a:lnSpc>
                <a:spcPct val="80000"/>
              </a:lnSpc>
              <a:spcBef>
                <a:spcPts val="0"/>
              </a:spcBef>
              <a:defRPr cap="all" sz="3200">
                <a:solidFill>
                  <a:srgbClr val="FFFFFF"/>
                </a:solidFill>
                <a:latin typeface="+mn-lt"/>
                <a:ea typeface="+mn-ea"/>
                <a:cs typeface="+mn-cs"/>
                <a:sym typeface="DIN Condensed"/>
              </a:defRPr>
            </a:lvl1pPr>
          </a:lstStyle>
          <a:p>
            <a:pPr/>
            <a:r>
              <a:t>Responsive, liquid, adaptive, enz</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nvSpPr>
        <p:spPr>
          <a:xfrm>
            <a:off x="5809652" y="5483162"/>
            <a:ext cx="5728130" cy="209677"/>
          </a:xfrm>
          <a:prstGeom prst="rect">
            <a:avLst/>
          </a:prstGeom>
          <a:solidFill>
            <a:srgbClr val="222222"/>
          </a:solidFill>
          <a:ln w="3175">
            <a:miter lim="400000"/>
          </a:ln>
        </p:spPr>
        <p:txBody>
          <a:bodyPr lIns="28575" tIns="28575" rIns="28575" bIns="28575" anchor="ctr"/>
          <a:lstStyle/>
          <a:p>
            <a:pPr algn="ctr">
              <a:lnSpc>
                <a:spcPct val="80000"/>
              </a:lnSpc>
              <a:spcBef>
                <a:spcPts val="0"/>
              </a:spcBef>
              <a:defRPr cap="all" sz="2400">
                <a:solidFill>
                  <a:srgbClr val="232323"/>
                </a:solidFill>
                <a:latin typeface="+mn-lt"/>
                <a:ea typeface="+mn-ea"/>
                <a:cs typeface="+mn-cs"/>
                <a:sym typeface="DIN Condensed"/>
              </a:defRPr>
            </a:pPr>
          </a:p>
        </p:txBody>
      </p:sp>
      <p:sp>
        <p:nvSpPr>
          <p:cNvPr id="257" name="Shape 257"/>
          <p:cNvSpPr/>
          <p:nvPr>
            <p:ph type="title"/>
          </p:nvPr>
        </p:nvSpPr>
        <p:spPr>
          <a:xfrm>
            <a:off x="6159500" y="7757960"/>
            <a:ext cx="6301253" cy="1521620"/>
          </a:xfrm>
          <a:prstGeom prst="rect">
            <a:avLst/>
          </a:prstGeom>
        </p:spPr>
        <p:txBody>
          <a:bodyPr/>
          <a:lstStyle>
            <a:lvl1pPr defTabSz="350520">
              <a:defRPr sz="9960"/>
            </a:lvl1pPr>
          </a:lstStyle>
          <a:p>
            <a:pPr/>
            <a:r>
              <a:t>Overwegingen</a:t>
            </a:r>
          </a:p>
        </p:txBody>
      </p:sp>
      <p:sp>
        <p:nvSpPr>
          <p:cNvPr id="258" name="Shape 258"/>
          <p:cNvSpPr/>
          <p:nvPr>
            <p:ph type="sldNum" sz="quarter" idx="2"/>
          </p:nvPr>
        </p:nvSpPr>
        <p:spPr>
          <a:xfrm>
            <a:off x="12235991" y="457137"/>
            <a:ext cx="191766" cy="3619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9" name="padlock-308589_960_720.png"/>
          <p:cNvPicPr>
            <a:picLocks noChangeAspect="1"/>
          </p:cNvPicPr>
          <p:nvPr/>
        </p:nvPicPr>
        <p:blipFill>
          <a:blip r:embed="rId3">
            <a:extLst/>
          </a:blip>
          <a:stretch>
            <a:fillRect/>
          </a:stretch>
        </p:blipFill>
        <p:spPr>
          <a:xfrm>
            <a:off x="547813" y="1985967"/>
            <a:ext cx="1790242" cy="2014022"/>
          </a:xfrm>
          <a:prstGeom prst="rect">
            <a:avLst/>
          </a:prstGeom>
          <a:ln w="3175">
            <a:miter lim="400000"/>
          </a:ln>
        </p:spPr>
      </p:pic>
      <p:pic>
        <p:nvPicPr>
          <p:cNvPr id="260" name="pasted-image.png"/>
          <p:cNvPicPr>
            <a:picLocks noChangeAspect="1"/>
          </p:cNvPicPr>
          <p:nvPr/>
        </p:nvPicPr>
        <p:blipFill>
          <a:blip r:embed="rId4">
            <a:extLst/>
          </a:blip>
          <a:stretch>
            <a:fillRect/>
          </a:stretch>
        </p:blipFill>
        <p:spPr>
          <a:xfrm>
            <a:off x="883415" y="2970485"/>
            <a:ext cx="4068611" cy="2293747"/>
          </a:xfrm>
          <a:prstGeom prst="rect">
            <a:avLst/>
          </a:prstGeom>
          <a:ln w="3175">
            <a:miter lim="400000"/>
          </a:ln>
        </p:spPr>
      </p:pic>
      <p:pic>
        <p:nvPicPr>
          <p:cNvPr id="261" name="padlock-308589_960_720b.png"/>
          <p:cNvPicPr>
            <a:picLocks noChangeAspect="1"/>
          </p:cNvPicPr>
          <p:nvPr/>
        </p:nvPicPr>
        <p:blipFill>
          <a:blip r:embed="rId5">
            <a:extLst/>
          </a:blip>
          <a:stretch>
            <a:fillRect/>
          </a:stretch>
        </p:blipFill>
        <p:spPr>
          <a:xfrm>
            <a:off x="1492638" y="2231095"/>
            <a:ext cx="1790242" cy="2293748"/>
          </a:xfrm>
          <a:prstGeom prst="rect">
            <a:avLst/>
          </a:prstGeom>
          <a:ln w="3175">
            <a:miter lim="400000"/>
          </a:ln>
        </p:spPr>
      </p:pic>
      <p:pic>
        <p:nvPicPr>
          <p:cNvPr id="262" name="pasted-image.png"/>
          <p:cNvPicPr>
            <a:picLocks noChangeAspect="1"/>
          </p:cNvPicPr>
          <p:nvPr/>
        </p:nvPicPr>
        <p:blipFill>
          <a:blip r:embed="rId6">
            <a:extLst/>
          </a:blip>
          <a:stretch>
            <a:fillRect/>
          </a:stretch>
        </p:blipFill>
        <p:spPr>
          <a:xfrm>
            <a:off x="820758" y="2267582"/>
            <a:ext cx="4193925" cy="3191553"/>
          </a:xfrm>
          <a:prstGeom prst="rect">
            <a:avLst/>
          </a:prstGeom>
          <a:ln w="3175">
            <a:miter lim="400000"/>
          </a:ln>
        </p:spPr>
      </p:pic>
      <p:pic>
        <p:nvPicPr>
          <p:cNvPr id="263" name="ok-477504_640.png"/>
          <p:cNvPicPr>
            <a:picLocks noChangeAspect="1"/>
          </p:cNvPicPr>
          <p:nvPr/>
        </p:nvPicPr>
        <p:blipFill>
          <a:blip r:embed="rId7">
            <a:extLst/>
          </a:blip>
          <a:stretch>
            <a:fillRect/>
          </a:stretch>
        </p:blipFill>
        <p:spPr>
          <a:xfrm>
            <a:off x="-978574" y="2008494"/>
            <a:ext cx="7046629" cy="3963730"/>
          </a:xfrm>
          <a:prstGeom prst="rect">
            <a:avLst/>
          </a:prstGeom>
          <a:ln w="3175">
            <a:miter lim="400000"/>
          </a:ln>
        </p:spPr>
      </p:pic>
      <p:pic>
        <p:nvPicPr>
          <p:cNvPr id="264" name="pasted-image.png"/>
          <p:cNvPicPr>
            <a:picLocks noChangeAspect="1"/>
          </p:cNvPicPr>
          <p:nvPr/>
        </p:nvPicPr>
        <p:blipFill>
          <a:blip r:embed="rId8">
            <a:extLst/>
          </a:blip>
          <a:stretch>
            <a:fillRect/>
          </a:stretch>
        </p:blipFill>
        <p:spPr>
          <a:xfrm>
            <a:off x="562705" y="2406735"/>
            <a:ext cx="4360990" cy="2704695"/>
          </a:xfrm>
          <a:prstGeom prst="rect">
            <a:avLst/>
          </a:prstGeom>
          <a:ln w="3175">
            <a:miter lim="400000"/>
          </a:ln>
        </p:spPr>
      </p:pic>
      <p:pic>
        <p:nvPicPr>
          <p:cNvPr id="265" name="iphone-ipad.png"/>
          <p:cNvPicPr>
            <a:picLocks noChangeAspect="1"/>
          </p:cNvPicPr>
          <p:nvPr/>
        </p:nvPicPr>
        <p:blipFill>
          <a:blip r:embed="rId9">
            <a:extLst/>
          </a:blip>
          <a:stretch>
            <a:fillRect/>
          </a:stretch>
        </p:blipFill>
        <p:spPr>
          <a:xfrm>
            <a:off x="172446" y="2036284"/>
            <a:ext cx="5141508" cy="3174881"/>
          </a:xfrm>
          <a:prstGeom prst="rect">
            <a:avLst/>
          </a:prstGeom>
          <a:ln w="3175">
            <a:miter lim="400000"/>
          </a:ln>
        </p:spPr>
      </p:pic>
      <p:pic>
        <p:nvPicPr>
          <p:cNvPr id="266" name="hand.png"/>
          <p:cNvPicPr>
            <a:picLocks noChangeAspect="1"/>
          </p:cNvPicPr>
          <p:nvPr/>
        </p:nvPicPr>
        <p:blipFill>
          <a:blip r:embed="rId10">
            <a:extLst/>
          </a:blip>
          <a:stretch>
            <a:fillRect/>
          </a:stretch>
        </p:blipFill>
        <p:spPr>
          <a:xfrm>
            <a:off x="-780115" y="1517911"/>
            <a:ext cx="7046630" cy="4690895"/>
          </a:xfrm>
          <a:prstGeom prst="rect">
            <a:avLst/>
          </a:prstGeom>
          <a:ln w="3175">
            <a:miter lim="400000"/>
          </a:ln>
        </p:spPr>
      </p:pic>
      <p:pic>
        <p:nvPicPr>
          <p:cNvPr id="267" name="pasted-image.png"/>
          <p:cNvPicPr>
            <a:picLocks noChangeAspect="1"/>
          </p:cNvPicPr>
          <p:nvPr/>
        </p:nvPicPr>
        <p:blipFill>
          <a:blip r:embed="rId11">
            <a:extLst/>
          </a:blip>
          <a:srcRect l="31531" t="18935" r="21815" b="0"/>
          <a:stretch>
            <a:fillRect/>
          </a:stretch>
        </p:blipFill>
        <p:spPr>
          <a:xfrm>
            <a:off x="277509" y="1975445"/>
            <a:ext cx="5141608" cy="5970268"/>
          </a:xfrm>
          <a:prstGeom prst="rect">
            <a:avLst/>
          </a:prstGeom>
          <a:ln w="3175">
            <a:miter lim="400000"/>
          </a:ln>
        </p:spPr>
      </p:pic>
      <p:pic>
        <p:nvPicPr>
          <p:cNvPr id="268" name="icon256b.png"/>
          <p:cNvPicPr>
            <a:picLocks noChangeAspect="1"/>
          </p:cNvPicPr>
          <p:nvPr/>
        </p:nvPicPr>
        <p:blipFill>
          <a:blip r:embed="rId12">
            <a:extLst/>
          </a:blip>
          <a:stretch>
            <a:fillRect/>
          </a:stretch>
        </p:blipFill>
        <p:spPr>
          <a:xfrm>
            <a:off x="333433" y="2094145"/>
            <a:ext cx="4422615" cy="4422616"/>
          </a:xfrm>
          <a:prstGeom prst="rect">
            <a:avLst/>
          </a:prstGeom>
          <a:ln w="3175">
            <a:miter lim="400000"/>
          </a:ln>
        </p:spPr>
      </p:pic>
      <p:pic>
        <p:nvPicPr>
          <p:cNvPr id="269" name="schaar.png"/>
          <p:cNvPicPr>
            <a:picLocks noChangeAspect="1"/>
          </p:cNvPicPr>
          <p:nvPr/>
        </p:nvPicPr>
        <p:blipFill>
          <a:blip r:embed="rId13">
            <a:extLst/>
          </a:blip>
          <a:stretch>
            <a:fillRect/>
          </a:stretch>
        </p:blipFill>
        <p:spPr>
          <a:xfrm>
            <a:off x="-36085" y="5627688"/>
            <a:ext cx="6192418" cy="4133200"/>
          </a:xfrm>
          <a:prstGeom prst="rect">
            <a:avLst/>
          </a:prstGeom>
          <a:ln w="3175">
            <a:miter lim="400000"/>
          </a:ln>
        </p:spPr>
      </p:pic>
      <p:sp>
        <p:nvSpPr>
          <p:cNvPr id="270" name="Shape 270"/>
          <p:cNvSpPr/>
          <p:nvPr/>
        </p:nvSpPr>
        <p:spPr>
          <a:xfrm>
            <a:off x="5716011" y="1985967"/>
            <a:ext cx="7188231" cy="5264151"/>
          </a:xfrm>
          <a:prstGeom prst="rect">
            <a:avLst/>
          </a:prstGeom>
          <a:ln w="3175">
            <a:miter lim="400000"/>
          </a:ln>
          <a:extLst>
            <a:ext uri="{C572A759-6A51-4108-AA02-DFA0A04FC94B}">
              <ma14:wrappingTextBoxFlag xmlns:ma14="http://schemas.microsoft.com/office/mac/drawingml/2011/main" val="1"/>
            </a:ext>
          </a:extLst>
        </p:spPr>
        <p:txBody>
          <a:bodyPr wrap="none" lIns="28575" tIns="28575" rIns="28575" bIns="28575" anchor="ctr">
            <a:spAutoFit/>
          </a:bodyPr>
          <a:lstStyle/>
          <a:p>
            <a:pPr marL="392205" indent="-392205">
              <a:spcBef>
                <a:spcPts val="0"/>
              </a:spcBef>
              <a:buClr>
                <a:schemeClr val="accent1"/>
              </a:buClr>
              <a:buSzPct val="104999"/>
              <a:buFont typeface="Avenir Next"/>
              <a:buChar char="‣"/>
              <a:defRPr sz="3000"/>
            </a:pPr>
            <a:r>
              <a:t>Heb je een kopieerbeveiliging nodig?</a:t>
            </a:r>
          </a:p>
          <a:p>
            <a:pPr marL="392205" indent="-392205">
              <a:spcBef>
                <a:spcPts val="0"/>
              </a:spcBef>
              <a:buClr>
                <a:schemeClr val="accent1"/>
              </a:buClr>
              <a:buSzPct val="104999"/>
              <a:buFont typeface="Avenir Next"/>
              <a:buChar char="‣"/>
              <a:defRPr sz="3000"/>
            </a:pPr>
            <a:r>
              <a:t>Heb je een IT afdeling in huis?</a:t>
            </a:r>
          </a:p>
          <a:p>
            <a:pPr marL="392205" indent="-392205">
              <a:spcBef>
                <a:spcPts val="0"/>
              </a:spcBef>
              <a:buClr>
                <a:schemeClr val="accent1"/>
              </a:buClr>
              <a:buSzPct val="104999"/>
              <a:buFont typeface="Avenir Next"/>
              <a:buChar char="‣"/>
              <a:defRPr sz="3000"/>
            </a:pPr>
            <a:r>
              <a:t>Analytics nodig?</a:t>
            </a:r>
          </a:p>
          <a:p>
            <a:pPr marL="392205" indent="-392205">
              <a:spcBef>
                <a:spcPts val="0"/>
              </a:spcBef>
              <a:buClr>
                <a:schemeClr val="accent1"/>
              </a:buClr>
              <a:buSzPct val="104999"/>
              <a:buFont typeface="Avenir Next"/>
              <a:buChar char="‣"/>
              <a:defRPr sz="3000"/>
            </a:pPr>
            <a:r>
              <a:t>Keuring van app</a:t>
            </a:r>
          </a:p>
          <a:p>
            <a:pPr marL="392205" indent="-392205">
              <a:spcBef>
                <a:spcPts val="0"/>
              </a:spcBef>
              <a:buClr>
                <a:schemeClr val="accent1"/>
              </a:buClr>
              <a:buSzPct val="104999"/>
              <a:buFont typeface="Avenir Next"/>
              <a:buChar char="‣"/>
              <a:defRPr sz="3000"/>
            </a:pPr>
            <a:r>
              <a:t>Opnieuw layout maken</a:t>
            </a:r>
          </a:p>
          <a:p>
            <a:pPr marL="392205" indent="-392205">
              <a:spcBef>
                <a:spcPts val="0"/>
              </a:spcBef>
              <a:buClr>
                <a:schemeClr val="accent1"/>
              </a:buClr>
              <a:buSzPct val="104999"/>
              <a:buFont typeface="Avenir Next"/>
              <a:buChar char="‣"/>
              <a:defRPr sz="3000"/>
            </a:pPr>
            <a:r>
              <a:t>Staand en liggend?</a:t>
            </a:r>
          </a:p>
          <a:p>
            <a:pPr marL="392205" indent="-392205">
              <a:spcBef>
                <a:spcPts val="0"/>
              </a:spcBef>
              <a:buClr>
                <a:schemeClr val="accent1"/>
              </a:buClr>
              <a:buSzPct val="104999"/>
              <a:buFont typeface="Avenir Next"/>
              <a:buChar char="‣"/>
              <a:defRPr sz="3000"/>
            </a:pPr>
            <a:r>
              <a:t>Grove vingers: andere layout</a:t>
            </a:r>
          </a:p>
          <a:p>
            <a:pPr marL="392205" indent="-392205">
              <a:spcBef>
                <a:spcPts val="0"/>
              </a:spcBef>
              <a:buClr>
                <a:schemeClr val="accent1"/>
              </a:buClr>
              <a:buSzPct val="104999"/>
              <a:buFont typeface="Avenir Next"/>
              <a:buChar char="‣"/>
              <a:defRPr sz="3000"/>
            </a:pPr>
            <a:r>
              <a:t>Meer beeld, minder tekst</a:t>
            </a:r>
          </a:p>
          <a:p>
            <a:pPr marL="392205" indent="-392205">
              <a:spcBef>
                <a:spcPts val="0"/>
              </a:spcBef>
              <a:buClr>
                <a:schemeClr val="accent1"/>
              </a:buClr>
              <a:buSzPct val="104999"/>
              <a:buFont typeface="Avenir Next"/>
              <a:buChar char="‣"/>
              <a:defRPr sz="3000"/>
            </a:pPr>
            <a:r>
              <a:t>App of bestand?</a:t>
            </a:r>
          </a:p>
          <a:p>
            <a:pPr marL="392205" indent="-392205">
              <a:spcBef>
                <a:spcPts val="0"/>
              </a:spcBef>
              <a:buClr>
                <a:schemeClr val="accent1"/>
              </a:buClr>
              <a:buSzPct val="104999"/>
              <a:buFont typeface="Avenir Next"/>
              <a:buChar char="‣"/>
              <a:defRPr sz="3000"/>
            </a:pPr>
            <a:r>
              <a:t>Offline, of Online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59"/>
                                        </p:tgtEl>
                                        <p:attrNameLst>
                                          <p:attrName>style.visibility</p:attrName>
                                        </p:attrNameLst>
                                      </p:cBhvr>
                                      <p:to>
                                        <p:strVal val="visible"/>
                                      </p:to>
                                    </p:set>
                                    <p:anim calcmode="lin" valueType="num">
                                      <p:cBhvr>
                                        <p:cTn id="7" dur="600" fill="hold"/>
                                        <p:tgtEl>
                                          <p:spTgt spid="259"/>
                                        </p:tgtEl>
                                        <p:attrNameLst>
                                          <p:attrName>ppt_x</p:attrName>
                                        </p:attrNameLst>
                                      </p:cBhvr>
                                      <p:tavLst>
                                        <p:tav tm="0">
                                          <p:val>
                                            <p:strVal val="0-#ppt_w/2"/>
                                          </p:val>
                                        </p:tav>
                                        <p:tav tm="100000">
                                          <p:val>
                                            <p:strVal val="#ppt_x"/>
                                          </p:val>
                                        </p:tav>
                                      </p:tavLst>
                                    </p:anim>
                                    <p:anim calcmode="lin" valueType="num">
                                      <p:cBhvr>
                                        <p:cTn id="8" dur="600" fill="hold"/>
                                        <p:tgtEl>
                                          <p:spTgt spid="259"/>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Class="entr" nodeType="afterEffect" presetSubtype="0" presetID="1" grpId="2" fill="hold">
                                  <p:stCondLst>
                                    <p:cond delay="0"/>
                                  </p:stCondLst>
                                  <p:iterate type="lt" backwards="0">
                                    <p:tmAbs val="100"/>
                                  </p:iterate>
                                  <p:childTnLst>
                                    <p:set>
                                      <p:cBhvr>
                                        <p:cTn id="11" fill="hold"/>
                                        <p:tgtEl>
                                          <p:spTgt spid="270">
                                            <p:bg/>
                                          </p:spTgt>
                                        </p:tgtEl>
                                        <p:attrNameLst>
                                          <p:attrName>style.visibility</p:attrName>
                                        </p:attrNameLst>
                                      </p:cBhvr>
                                      <p:to>
                                        <p:strVal val="visible"/>
                                      </p:to>
                                    </p:set>
                                  </p:childTnLst>
                                </p:cTn>
                              </p:par>
                              <p:par>
                                <p:cTn id="12" presetClass="entr" nodeType="withEffect" presetSubtype="0" presetID="1" grpId="2" fill="hold">
                                  <p:stCondLst>
                                    <p:cond delay="0"/>
                                  </p:stCondLst>
                                  <p:iterate type="lt" backwards="0">
                                    <p:tmAbs val="100"/>
                                  </p:iterate>
                                  <p:childTnLst>
                                    <p:set>
                                      <p:cBhvr>
                                        <p:cTn id="13" fill="hold"/>
                                        <p:tgtEl>
                                          <p:spTgt spid="270">
                                            <p:txEl>
                                              <p:pRg st="0" end="0"/>
                                            </p:txEl>
                                          </p:spTgt>
                                        </p:tgtEl>
                                        <p:attrNameLst>
                                          <p:attrName>style.visibility</p:attrName>
                                        </p:attrNameLst>
                                      </p:cBhvr>
                                      <p:to>
                                        <p:strVal val="visible"/>
                                      </p:to>
                                    </p:set>
                                  </p:childTnLst>
                                </p:cTn>
                              </p:par>
                            </p:childTnLst>
                          </p:cTn>
                        </p:par>
                        <p:par>
                          <p:cTn id="14" fill="hold">
                            <p:stCondLst>
                              <p:cond delay="600"/>
                            </p:stCondLst>
                            <p:childTnLst>
                              <p:par>
                                <p:cTn id="15" presetClass="entr" nodeType="afterEffect" presetSubtype="8" presetID="2" grpId="3" fill="hold">
                                  <p:stCondLst>
                                    <p:cond delay="0"/>
                                  </p:stCondLst>
                                  <p:iterate type="el" backwards="0">
                                    <p:tmAbs val="0"/>
                                  </p:iterate>
                                  <p:childTnLst>
                                    <p:set>
                                      <p:cBhvr>
                                        <p:cTn id="16" fill="hold"/>
                                        <p:tgtEl>
                                          <p:spTgt spid="261"/>
                                        </p:tgtEl>
                                        <p:attrNameLst>
                                          <p:attrName>style.visibility</p:attrName>
                                        </p:attrNameLst>
                                      </p:cBhvr>
                                      <p:to>
                                        <p:strVal val="visible"/>
                                      </p:to>
                                    </p:set>
                                    <p:anim calcmode="lin" valueType="num">
                                      <p:cBhvr>
                                        <p:cTn id="17" dur="600" fill="hold"/>
                                        <p:tgtEl>
                                          <p:spTgt spid="261"/>
                                        </p:tgtEl>
                                        <p:attrNameLst>
                                          <p:attrName>ppt_x</p:attrName>
                                        </p:attrNameLst>
                                      </p:cBhvr>
                                      <p:tavLst>
                                        <p:tav tm="0">
                                          <p:val>
                                            <p:strVal val="0-#ppt_w/2"/>
                                          </p:val>
                                        </p:tav>
                                        <p:tav tm="100000">
                                          <p:val>
                                            <p:strVal val="#ppt_x"/>
                                          </p:val>
                                        </p:tav>
                                      </p:tavLst>
                                    </p:anim>
                                    <p:anim calcmode="lin" valueType="num">
                                      <p:cBhvr>
                                        <p:cTn id="18" dur="600" fill="hold"/>
                                        <p:tgtEl>
                                          <p:spTgt spid="26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xit" nodeType="clickEffect" presetSubtype="0" presetID="1" grpId="4" fill="hold">
                                  <p:stCondLst>
                                    <p:cond delay="0"/>
                                  </p:stCondLst>
                                  <p:iterate type="el" backwards="0">
                                    <p:tmAbs val="0"/>
                                  </p:iterate>
                                  <p:childTnLst>
                                    <p:set>
                                      <p:cBhvr>
                                        <p:cTn id="22" fill="hold">
                                          <p:stCondLst>
                                            <p:cond delay="0"/>
                                          </p:stCondLst>
                                        </p:cTn>
                                        <p:tgtEl>
                                          <p:spTgt spid="259"/>
                                        </p:tgtEl>
                                        <p:attrNameLst>
                                          <p:attrName>style.visibility</p:attrName>
                                        </p:attrNameLst>
                                      </p:cBhvr>
                                      <p:to>
                                        <p:strVal val="hidden"/>
                                      </p:to>
                                    </p:set>
                                  </p:childTnLst>
                                </p:cTn>
                              </p:par>
                            </p:childTnLst>
                          </p:cTn>
                        </p:par>
                        <p:par>
                          <p:cTn id="23" fill="hold">
                            <p:stCondLst>
                              <p:cond delay="0"/>
                            </p:stCondLst>
                            <p:childTnLst>
                              <p:par>
                                <p:cTn id="24" presetClass="exit" nodeType="afterEffect" presetSubtype="0" presetID="1" grpId="5" fill="hold">
                                  <p:stCondLst>
                                    <p:cond delay="0"/>
                                  </p:stCondLst>
                                  <p:iterate type="el" backwards="0">
                                    <p:tmAbs val="0"/>
                                  </p:iterate>
                                  <p:childTnLst>
                                    <p:set>
                                      <p:cBhvr>
                                        <p:cTn id="25" fill="hold">
                                          <p:stCondLst>
                                            <p:cond delay="0"/>
                                          </p:stCondLst>
                                        </p:cTn>
                                        <p:tgtEl>
                                          <p:spTgt spid="261"/>
                                        </p:tgtEl>
                                        <p:attrNameLst>
                                          <p:attrName>style.visibility</p:attrName>
                                        </p:attrNameLst>
                                      </p:cBhvr>
                                      <p:to>
                                        <p:strVal val="hidden"/>
                                      </p:to>
                                    </p:set>
                                  </p:childTnLst>
                                </p:cTn>
                              </p:par>
                            </p:childTnLst>
                          </p:cTn>
                        </p:par>
                        <p:par>
                          <p:cTn id="26" fill="hold">
                            <p:stCondLst>
                              <p:cond delay="0"/>
                            </p:stCondLst>
                            <p:childTnLst>
                              <p:par>
                                <p:cTn id="27" presetClass="entr" nodeType="afterEffect" presetSubtype="0" presetID="1" grpId="2" fill="hold">
                                  <p:stCondLst>
                                    <p:cond delay="0"/>
                                  </p:stCondLst>
                                  <p:iterate type="lt" backwards="0">
                                    <p:tmAbs val="100"/>
                                  </p:iterate>
                                  <p:childTnLst>
                                    <p:set>
                                      <p:cBhvr>
                                        <p:cTn id="28" fill="hold"/>
                                        <p:tgtEl>
                                          <p:spTgt spid="270">
                                            <p:txEl>
                                              <p:pRg st="1" end="1"/>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8" presetID="2" grpId="6" fill="hold">
                                  <p:stCondLst>
                                    <p:cond delay="0"/>
                                  </p:stCondLst>
                                  <p:iterate type="el" backwards="0">
                                    <p:tmAbs val="0"/>
                                  </p:iterate>
                                  <p:childTnLst>
                                    <p:set>
                                      <p:cBhvr>
                                        <p:cTn id="31" fill="hold"/>
                                        <p:tgtEl>
                                          <p:spTgt spid="262"/>
                                        </p:tgtEl>
                                        <p:attrNameLst>
                                          <p:attrName>style.visibility</p:attrName>
                                        </p:attrNameLst>
                                      </p:cBhvr>
                                      <p:to>
                                        <p:strVal val="visible"/>
                                      </p:to>
                                    </p:set>
                                    <p:anim calcmode="lin" valueType="num">
                                      <p:cBhvr>
                                        <p:cTn id="32" dur="499" fill="hold"/>
                                        <p:tgtEl>
                                          <p:spTgt spid="262"/>
                                        </p:tgtEl>
                                        <p:attrNameLst>
                                          <p:attrName>ppt_x</p:attrName>
                                        </p:attrNameLst>
                                      </p:cBhvr>
                                      <p:tavLst>
                                        <p:tav tm="0">
                                          <p:val>
                                            <p:strVal val="0-#ppt_w/2"/>
                                          </p:val>
                                        </p:tav>
                                        <p:tav tm="100000">
                                          <p:val>
                                            <p:strVal val="#ppt_x"/>
                                          </p:val>
                                        </p:tav>
                                      </p:tavLst>
                                    </p:anim>
                                    <p:anim calcmode="lin" valueType="num">
                                      <p:cBhvr>
                                        <p:cTn id="33" dur="499" fill="hold"/>
                                        <p:tgtEl>
                                          <p:spTgt spid="26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xit" nodeType="clickEffect" presetSubtype="0" presetID="1" grpId="7" fill="hold">
                                  <p:stCondLst>
                                    <p:cond delay="0"/>
                                  </p:stCondLst>
                                  <p:iterate type="el" backwards="0">
                                    <p:tmAbs val="0"/>
                                  </p:iterate>
                                  <p:childTnLst>
                                    <p:set>
                                      <p:cBhvr>
                                        <p:cTn id="37" fill="hold">
                                          <p:stCondLst>
                                            <p:cond delay="0"/>
                                          </p:stCondLst>
                                        </p:cTn>
                                        <p:tgtEl>
                                          <p:spTgt spid="262"/>
                                        </p:tgtEl>
                                        <p:attrNameLst>
                                          <p:attrName>style.visibility</p:attrName>
                                        </p:attrNameLst>
                                      </p:cBhvr>
                                      <p:to>
                                        <p:strVal val="hidden"/>
                                      </p:to>
                                    </p:set>
                                  </p:childTnLst>
                                </p:cTn>
                              </p:par>
                            </p:childTnLst>
                          </p:cTn>
                        </p:par>
                        <p:par>
                          <p:cTn id="38" fill="hold">
                            <p:stCondLst>
                              <p:cond delay="0"/>
                            </p:stCondLst>
                            <p:childTnLst>
                              <p:par>
                                <p:cTn id="39" presetClass="entr" nodeType="afterEffect" presetSubtype="8" presetID="2" grpId="8" fill="hold">
                                  <p:stCondLst>
                                    <p:cond delay="0"/>
                                  </p:stCondLst>
                                  <p:iterate type="el" backwards="0">
                                    <p:tmAbs val="0"/>
                                  </p:iterate>
                                  <p:childTnLst>
                                    <p:set>
                                      <p:cBhvr>
                                        <p:cTn id="40" fill="hold"/>
                                        <p:tgtEl>
                                          <p:spTgt spid="260"/>
                                        </p:tgtEl>
                                        <p:attrNameLst>
                                          <p:attrName>style.visibility</p:attrName>
                                        </p:attrNameLst>
                                      </p:cBhvr>
                                      <p:to>
                                        <p:strVal val="visible"/>
                                      </p:to>
                                    </p:set>
                                    <p:anim calcmode="lin" valueType="num">
                                      <p:cBhvr>
                                        <p:cTn id="41" dur="600" fill="hold"/>
                                        <p:tgtEl>
                                          <p:spTgt spid="260"/>
                                        </p:tgtEl>
                                        <p:attrNameLst>
                                          <p:attrName>ppt_x</p:attrName>
                                        </p:attrNameLst>
                                      </p:cBhvr>
                                      <p:tavLst>
                                        <p:tav tm="0">
                                          <p:val>
                                            <p:strVal val="0-#ppt_w/2"/>
                                          </p:val>
                                        </p:tav>
                                        <p:tav tm="100000">
                                          <p:val>
                                            <p:strVal val="#ppt_x"/>
                                          </p:val>
                                        </p:tav>
                                      </p:tavLst>
                                    </p:anim>
                                    <p:anim calcmode="lin" valueType="num">
                                      <p:cBhvr>
                                        <p:cTn id="42" dur="600" fill="hold"/>
                                        <p:tgtEl>
                                          <p:spTgt spid="260"/>
                                        </p:tgtEl>
                                        <p:attrNameLst>
                                          <p:attrName>ppt_y</p:attrName>
                                        </p:attrNameLst>
                                      </p:cBhvr>
                                      <p:tavLst>
                                        <p:tav tm="0">
                                          <p:val>
                                            <p:strVal val="#ppt_y"/>
                                          </p:val>
                                        </p:tav>
                                        <p:tav tm="100000">
                                          <p:val>
                                            <p:strVal val="#ppt_y"/>
                                          </p:val>
                                        </p:tav>
                                      </p:tavLst>
                                    </p:anim>
                                  </p:childTnLst>
                                </p:cTn>
                              </p:par>
                            </p:childTnLst>
                          </p:cTn>
                        </p:par>
                        <p:par>
                          <p:cTn id="43" fill="hold">
                            <p:stCondLst>
                              <p:cond delay="600"/>
                            </p:stCondLst>
                            <p:childTnLst>
                              <p:par>
                                <p:cTn id="44" presetClass="entr" nodeType="afterEffect" presetSubtype="0" presetID="1" grpId="2" fill="hold">
                                  <p:stCondLst>
                                    <p:cond delay="0"/>
                                  </p:stCondLst>
                                  <p:iterate type="lt" backwards="0">
                                    <p:tmAbs val="100"/>
                                  </p:iterate>
                                  <p:childTnLst>
                                    <p:set>
                                      <p:cBhvr>
                                        <p:cTn id="45" fill="hold"/>
                                        <p:tgtEl>
                                          <p:spTgt spid="270">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1" presetID="2" grpId="9" fill="hold">
                                  <p:stCondLst>
                                    <p:cond delay="0"/>
                                  </p:stCondLst>
                                  <p:iterate type="el" backwards="0">
                                    <p:tmAbs val="0"/>
                                  </p:iterate>
                                  <p:childTnLst>
                                    <p:set>
                                      <p:cBhvr>
                                        <p:cTn id="49" fill="hold"/>
                                        <p:tgtEl>
                                          <p:spTgt spid="263"/>
                                        </p:tgtEl>
                                        <p:attrNameLst>
                                          <p:attrName>style.visibility</p:attrName>
                                        </p:attrNameLst>
                                      </p:cBhvr>
                                      <p:to>
                                        <p:strVal val="visible"/>
                                      </p:to>
                                    </p:set>
                                    <p:anim calcmode="lin" valueType="num">
                                      <p:cBhvr>
                                        <p:cTn id="50" dur="1500" fill="hold"/>
                                        <p:tgtEl>
                                          <p:spTgt spid="263"/>
                                        </p:tgtEl>
                                        <p:attrNameLst>
                                          <p:attrName>ppt_x</p:attrName>
                                        </p:attrNameLst>
                                      </p:cBhvr>
                                      <p:tavLst>
                                        <p:tav tm="0">
                                          <p:val>
                                            <p:strVal val="#ppt_x"/>
                                          </p:val>
                                        </p:tav>
                                        <p:tav tm="100000">
                                          <p:val>
                                            <p:strVal val="#ppt_x"/>
                                          </p:val>
                                        </p:tav>
                                      </p:tavLst>
                                    </p:anim>
                                    <p:anim calcmode="lin" valueType="num">
                                      <p:cBhvr>
                                        <p:cTn id="51" dur="1500" fill="hold"/>
                                        <p:tgtEl>
                                          <p:spTgt spid="263"/>
                                        </p:tgtEl>
                                        <p:attrNameLst>
                                          <p:attrName>ppt_y</p:attrName>
                                        </p:attrNameLst>
                                      </p:cBhvr>
                                      <p:tavLst>
                                        <p:tav tm="0">
                                          <p:val>
                                            <p:strVal val="0-#ppt_h/2"/>
                                          </p:val>
                                        </p:tav>
                                        <p:tav tm="100000">
                                          <p:val>
                                            <p:strVal val="#ppt_y"/>
                                          </p:val>
                                        </p:tav>
                                      </p:tavLst>
                                    </p:anim>
                                  </p:childTnLst>
                                </p:cTn>
                              </p:par>
                            </p:childTnLst>
                          </p:cTn>
                        </p:par>
                        <p:par>
                          <p:cTn id="52" fill="hold">
                            <p:stCondLst>
                              <p:cond delay="1500"/>
                            </p:stCondLst>
                            <p:childTnLst>
                              <p:par>
                                <p:cTn id="53" presetClass="entr" nodeType="afterEffect" presetSubtype="0" presetID="1" grpId="2" fill="hold">
                                  <p:stCondLst>
                                    <p:cond delay="0"/>
                                  </p:stCondLst>
                                  <p:iterate type="lt" backwards="0">
                                    <p:tmAbs val="100"/>
                                  </p:iterate>
                                  <p:childTnLst>
                                    <p:set>
                                      <p:cBhvr>
                                        <p:cTn id="54" fill="hold"/>
                                        <p:tgtEl>
                                          <p:spTgt spid="270">
                                            <p:txEl>
                                              <p:pRg st="3" end="3"/>
                                            </p:txEl>
                                          </p:spTgt>
                                        </p:tgtEl>
                                        <p:attrNameLst>
                                          <p:attrName>style.visibility</p:attrName>
                                        </p:attrNameLst>
                                      </p:cBhvr>
                                      <p:to>
                                        <p:strVal val="visible"/>
                                      </p:to>
                                    </p:set>
                                  </p:childTnLst>
                                </p:cTn>
                              </p:par>
                            </p:childTnLst>
                          </p:cTn>
                        </p:par>
                        <p:par>
                          <p:cTn id="55" fill="hold">
                            <p:stCondLst>
                              <p:cond delay="1500"/>
                            </p:stCondLst>
                            <p:childTnLst>
                              <p:par>
                                <p:cTn id="56" presetClass="exit" nodeType="afterEffect" presetSubtype="0" presetID="1" grpId="10" fill="hold">
                                  <p:stCondLst>
                                    <p:cond delay="0"/>
                                  </p:stCondLst>
                                  <p:iterate type="el" backwards="0">
                                    <p:tmAbs val="0"/>
                                  </p:iterate>
                                  <p:childTnLst>
                                    <p:set>
                                      <p:cBhvr>
                                        <p:cTn id="57" fill="hold">
                                          <p:stCondLst>
                                            <p:cond delay="0"/>
                                          </p:stCondLst>
                                        </p:cTn>
                                        <p:tgtEl>
                                          <p:spTgt spid="26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Class="exit" nodeType="clickEffect" presetSubtype="0" presetID="1" grpId="11" fill="hold">
                                  <p:stCondLst>
                                    <p:cond delay="0"/>
                                  </p:stCondLst>
                                  <p:iterate type="el" backwards="0">
                                    <p:tmAbs val="0"/>
                                  </p:iterate>
                                  <p:childTnLst>
                                    <p:set>
                                      <p:cBhvr>
                                        <p:cTn id="61" fill="hold">
                                          <p:stCondLst>
                                            <p:cond delay="0"/>
                                          </p:stCondLst>
                                        </p:cTn>
                                        <p:tgtEl>
                                          <p:spTgt spid="263"/>
                                        </p:tgtEl>
                                        <p:attrNameLst>
                                          <p:attrName>style.visibility</p:attrName>
                                        </p:attrNameLst>
                                      </p:cBhvr>
                                      <p:to>
                                        <p:strVal val="hidden"/>
                                      </p:to>
                                    </p:set>
                                  </p:childTnLst>
                                </p:cTn>
                              </p:par>
                            </p:childTnLst>
                          </p:cTn>
                        </p:par>
                        <p:par>
                          <p:cTn id="62" fill="hold">
                            <p:stCondLst>
                              <p:cond delay="0"/>
                            </p:stCondLst>
                            <p:childTnLst>
                              <p:par>
                                <p:cTn id="63" presetClass="entr" nodeType="afterEffect" presetSubtype="8" presetID="2" grpId="12" fill="hold">
                                  <p:stCondLst>
                                    <p:cond delay="0"/>
                                  </p:stCondLst>
                                  <p:iterate type="el" backwards="0">
                                    <p:tmAbs val="0"/>
                                  </p:iterate>
                                  <p:childTnLst>
                                    <p:set>
                                      <p:cBhvr>
                                        <p:cTn id="64" fill="hold"/>
                                        <p:tgtEl>
                                          <p:spTgt spid="264"/>
                                        </p:tgtEl>
                                        <p:attrNameLst>
                                          <p:attrName>style.visibility</p:attrName>
                                        </p:attrNameLst>
                                      </p:cBhvr>
                                      <p:to>
                                        <p:strVal val="visible"/>
                                      </p:to>
                                    </p:set>
                                    <p:anim calcmode="lin" valueType="num">
                                      <p:cBhvr>
                                        <p:cTn id="65" dur="400" fill="hold"/>
                                        <p:tgtEl>
                                          <p:spTgt spid="264"/>
                                        </p:tgtEl>
                                        <p:attrNameLst>
                                          <p:attrName>ppt_x</p:attrName>
                                        </p:attrNameLst>
                                      </p:cBhvr>
                                      <p:tavLst>
                                        <p:tav tm="0">
                                          <p:val>
                                            <p:strVal val="0-#ppt_w/2"/>
                                          </p:val>
                                        </p:tav>
                                        <p:tav tm="100000">
                                          <p:val>
                                            <p:strVal val="#ppt_x"/>
                                          </p:val>
                                        </p:tav>
                                      </p:tavLst>
                                    </p:anim>
                                    <p:anim calcmode="lin" valueType="num">
                                      <p:cBhvr>
                                        <p:cTn id="66" dur="400" fill="hold"/>
                                        <p:tgtEl>
                                          <p:spTgt spid="264"/>
                                        </p:tgtEl>
                                        <p:attrNameLst>
                                          <p:attrName>ppt_y</p:attrName>
                                        </p:attrNameLst>
                                      </p:cBhvr>
                                      <p:tavLst>
                                        <p:tav tm="0">
                                          <p:val>
                                            <p:strVal val="#ppt_y"/>
                                          </p:val>
                                        </p:tav>
                                        <p:tav tm="100000">
                                          <p:val>
                                            <p:strVal val="#ppt_y"/>
                                          </p:val>
                                        </p:tav>
                                      </p:tavLst>
                                    </p:anim>
                                  </p:childTnLst>
                                </p:cTn>
                              </p:par>
                            </p:childTnLst>
                          </p:cTn>
                        </p:par>
                        <p:par>
                          <p:cTn id="67" fill="hold">
                            <p:stCondLst>
                              <p:cond delay="400"/>
                            </p:stCondLst>
                            <p:childTnLst>
                              <p:par>
                                <p:cTn id="68" presetClass="entr" nodeType="afterEffect" presetSubtype="0" presetID="1" grpId="2" fill="hold">
                                  <p:stCondLst>
                                    <p:cond delay="0"/>
                                  </p:stCondLst>
                                  <p:iterate type="lt" backwards="0">
                                    <p:tmAbs val="100"/>
                                  </p:iterate>
                                  <p:childTnLst>
                                    <p:set>
                                      <p:cBhvr>
                                        <p:cTn id="69" fill="hold"/>
                                        <p:tgtEl>
                                          <p:spTgt spid="270">
                                            <p:txEl>
                                              <p:pRg st="4" end="4"/>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Class="exit" nodeType="clickEffect" presetSubtype="0" presetID="1" grpId="13" fill="hold">
                                  <p:stCondLst>
                                    <p:cond delay="0"/>
                                  </p:stCondLst>
                                  <p:iterate type="el" backwards="0">
                                    <p:tmAbs val="0"/>
                                  </p:iterate>
                                  <p:childTnLst>
                                    <p:set>
                                      <p:cBhvr>
                                        <p:cTn id="73" fill="hold">
                                          <p:stCondLst>
                                            <p:cond delay="0"/>
                                          </p:stCondLst>
                                        </p:cTn>
                                        <p:tgtEl>
                                          <p:spTgt spid="264"/>
                                        </p:tgtEl>
                                        <p:attrNameLst>
                                          <p:attrName>style.visibility</p:attrName>
                                        </p:attrNameLst>
                                      </p:cBhvr>
                                      <p:to>
                                        <p:strVal val="hidden"/>
                                      </p:to>
                                    </p:set>
                                  </p:childTnLst>
                                </p:cTn>
                              </p:par>
                            </p:childTnLst>
                          </p:cTn>
                        </p:par>
                        <p:par>
                          <p:cTn id="74" fill="hold">
                            <p:stCondLst>
                              <p:cond delay="0"/>
                            </p:stCondLst>
                            <p:childTnLst>
                              <p:par>
                                <p:cTn id="75" presetClass="entr" nodeType="afterEffect" presetID="9" grpId="14" fill="hold">
                                  <p:stCondLst>
                                    <p:cond delay="0"/>
                                  </p:stCondLst>
                                  <p:iterate type="el" backwards="0">
                                    <p:tmAbs val="0"/>
                                  </p:iterate>
                                  <p:childTnLst>
                                    <p:set>
                                      <p:cBhvr>
                                        <p:cTn id="76" fill="hold"/>
                                        <p:tgtEl>
                                          <p:spTgt spid="265"/>
                                        </p:tgtEl>
                                        <p:attrNameLst>
                                          <p:attrName>style.visibility</p:attrName>
                                        </p:attrNameLst>
                                      </p:cBhvr>
                                      <p:to>
                                        <p:strVal val="visible"/>
                                      </p:to>
                                    </p:set>
                                    <p:animEffect filter="dissolve" transition="in">
                                      <p:cBhvr>
                                        <p:cTn id="77" dur="1000"/>
                                        <p:tgtEl>
                                          <p:spTgt spid="265"/>
                                        </p:tgtEl>
                                      </p:cBhvr>
                                    </p:animEffect>
                                  </p:childTnLst>
                                </p:cTn>
                              </p:par>
                            </p:childTnLst>
                          </p:cTn>
                        </p:par>
                        <p:par>
                          <p:cTn id="78" fill="hold">
                            <p:stCondLst>
                              <p:cond delay="1000"/>
                            </p:stCondLst>
                            <p:childTnLst>
                              <p:par>
                                <p:cTn id="79" presetClass="entr" nodeType="afterEffect" presetSubtype="0" presetID="1" grpId="2" fill="hold">
                                  <p:stCondLst>
                                    <p:cond delay="0"/>
                                  </p:stCondLst>
                                  <p:iterate type="lt" backwards="0">
                                    <p:tmAbs val="100"/>
                                  </p:iterate>
                                  <p:childTnLst>
                                    <p:set>
                                      <p:cBhvr>
                                        <p:cTn id="80" fill="hold"/>
                                        <p:tgtEl>
                                          <p:spTgt spid="270">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Class="exit" nodeType="clickEffect" presetSubtype="0" presetID="1" grpId="15" fill="hold">
                                  <p:stCondLst>
                                    <p:cond delay="0"/>
                                  </p:stCondLst>
                                  <p:iterate type="el" backwards="0">
                                    <p:tmAbs val="0"/>
                                  </p:iterate>
                                  <p:childTnLst>
                                    <p:set>
                                      <p:cBhvr>
                                        <p:cTn id="84" fill="hold">
                                          <p:stCondLst>
                                            <p:cond delay="0"/>
                                          </p:stCondLst>
                                        </p:cTn>
                                        <p:tgtEl>
                                          <p:spTgt spid="265"/>
                                        </p:tgtEl>
                                        <p:attrNameLst>
                                          <p:attrName>style.visibility</p:attrName>
                                        </p:attrNameLst>
                                      </p:cBhvr>
                                      <p:to>
                                        <p:strVal val="hidden"/>
                                      </p:to>
                                    </p:set>
                                  </p:childTnLst>
                                </p:cTn>
                              </p:par>
                            </p:childTnLst>
                          </p:cTn>
                        </p:par>
                        <p:par>
                          <p:cTn id="85" fill="hold">
                            <p:stCondLst>
                              <p:cond delay="0"/>
                            </p:stCondLst>
                            <p:childTnLst>
                              <p:par>
                                <p:cTn id="86" presetClass="entr" nodeType="afterEffect" presetSubtype="4" presetID="2" grpId="16" fill="hold">
                                  <p:stCondLst>
                                    <p:cond delay="0"/>
                                  </p:stCondLst>
                                  <p:iterate type="el" backwards="0">
                                    <p:tmAbs val="0"/>
                                  </p:iterate>
                                  <p:childTnLst>
                                    <p:set>
                                      <p:cBhvr>
                                        <p:cTn id="87" fill="hold"/>
                                        <p:tgtEl>
                                          <p:spTgt spid="266"/>
                                        </p:tgtEl>
                                        <p:attrNameLst>
                                          <p:attrName>style.visibility</p:attrName>
                                        </p:attrNameLst>
                                      </p:cBhvr>
                                      <p:to>
                                        <p:strVal val="visible"/>
                                      </p:to>
                                    </p:set>
                                    <p:anim calcmode="lin" valueType="num">
                                      <p:cBhvr>
                                        <p:cTn id="88" dur="500" fill="hold"/>
                                        <p:tgtEl>
                                          <p:spTgt spid="266"/>
                                        </p:tgtEl>
                                        <p:attrNameLst>
                                          <p:attrName>ppt_x</p:attrName>
                                        </p:attrNameLst>
                                      </p:cBhvr>
                                      <p:tavLst>
                                        <p:tav tm="0">
                                          <p:val>
                                            <p:strVal val="#ppt_x"/>
                                          </p:val>
                                        </p:tav>
                                        <p:tav tm="100000">
                                          <p:val>
                                            <p:strVal val="#ppt_x"/>
                                          </p:val>
                                        </p:tav>
                                      </p:tavLst>
                                    </p:anim>
                                    <p:anim calcmode="lin" valueType="num">
                                      <p:cBhvr>
                                        <p:cTn id="89" dur="500" fill="hold"/>
                                        <p:tgtEl>
                                          <p:spTgt spid="266"/>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Class="entr" nodeType="afterEffect" presetSubtype="0" presetID="1" grpId="2" fill="hold">
                                  <p:stCondLst>
                                    <p:cond delay="0"/>
                                  </p:stCondLst>
                                  <p:iterate type="lt" backwards="0">
                                    <p:tmAbs val="100"/>
                                  </p:iterate>
                                  <p:childTnLst>
                                    <p:set>
                                      <p:cBhvr>
                                        <p:cTn id="92" fill="hold"/>
                                        <p:tgtEl>
                                          <p:spTgt spid="270">
                                            <p:txEl>
                                              <p:pRg st="6" end="6"/>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Class="exit" nodeType="clickEffect" presetSubtype="0" presetID="1" grpId="17" fill="hold">
                                  <p:stCondLst>
                                    <p:cond delay="0"/>
                                  </p:stCondLst>
                                  <p:iterate type="el" backwards="0">
                                    <p:tmAbs val="0"/>
                                  </p:iterate>
                                  <p:childTnLst>
                                    <p:set>
                                      <p:cBhvr>
                                        <p:cTn id="96" fill="hold">
                                          <p:stCondLst>
                                            <p:cond delay="0"/>
                                          </p:stCondLst>
                                        </p:cTn>
                                        <p:tgtEl>
                                          <p:spTgt spid="266"/>
                                        </p:tgtEl>
                                        <p:attrNameLst>
                                          <p:attrName>style.visibility</p:attrName>
                                        </p:attrNameLst>
                                      </p:cBhvr>
                                      <p:to>
                                        <p:strVal val="hidden"/>
                                      </p:to>
                                    </p:set>
                                  </p:childTnLst>
                                </p:cTn>
                              </p:par>
                            </p:childTnLst>
                          </p:cTn>
                        </p:par>
                        <p:par>
                          <p:cTn id="97" fill="hold">
                            <p:stCondLst>
                              <p:cond delay="0"/>
                            </p:stCondLst>
                            <p:childTnLst>
                              <p:par>
                                <p:cTn id="98" presetClass="entr" nodeType="afterEffect" presetSubtype="8" presetID="2" grpId="18" fill="hold">
                                  <p:stCondLst>
                                    <p:cond delay="0"/>
                                  </p:stCondLst>
                                  <p:iterate type="el" backwards="0">
                                    <p:tmAbs val="0"/>
                                  </p:iterate>
                                  <p:childTnLst>
                                    <p:set>
                                      <p:cBhvr>
                                        <p:cTn id="99" fill="hold"/>
                                        <p:tgtEl>
                                          <p:spTgt spid="267"/>
                                        </p:tgtEl>
                                        <p:attrNameLst>
                                          <p:attrName>style.visibility</p:attrName>
                                        </p:attrNameLst>
                                      </p:cBhvr>
                                      <p:to>
                                        <p:strVal val="visible"/>
                                      </p:to>
                                    </p:set>
                                    <p:anim calcmode="lin" valueType="num">
                                      <p:cBhvr>
                                        <p:cTn id="100" dur="600" fill="hold"/>
                                        <p:tgtEl>
                                          <p:spTgt spid="267"/>
                                        </p:tgtEl>
                                        <p:attrNameLst>
                                          <p:attrName>ppt_x</p:attrName>
                                        </p:attrNameLst>
                                      </p:cBhvr>
                                      <p:tavLst>
                                        <p:tav tm="0">
                                          <p:val>
                                            <p:strVal val="0-#ppt_w/2"/>
                                          </p:val>
                                        </p:tav>
                                        <p:tav tm="100000">
                                          <p:val>
                                            <p:strVal val="#ppt_x"/>
                                          </p:val>
                                        </p:tav>
                                      </p:tavLst>
                                    </p:anim>
                                    <p:anim calcmode="lin" valueType="num">
                                      <p:cBhvr>
                                        <p:cTn id="101" dur="600" fill="hold"/>
                                        <p:tgtEl>
                                          <p:spTgt spid="267"/>
                                        </p:tgtEl>
                                        <p:attrNameLst>
                                          <p:attrName>ppt_y</p:attrName>
                                        </p:attrNameLst>
                                      </p:cBhvr>
                                      <p:tavLst>
                                        <p:tav tm="0">
                                          <p:val>
                                            <p:strVal val="#ppt_y"/>
                                          </p:val>
                                        </p:tav>
                                        <p:tav tm="100000">
                                          <p:val>
                                            <p:strVal val="#ppt_y"/>
                                          </p:val>
                                        </p:tav>
                                      </p:tavLst>
                                    </p:anim>
                                  </p:childTnLst>
                                </p:cTn>
                              </p:par>
                            </p:childTnLst>
                          </p:cTn>
                        </p:par>
                        <p:par>
                          <p:cTn id="102" fill="hold">
                            <p:stCondLst>
                              <p:cond delay="600"/>
                            </p:stCondLst>
                            <p:childTnLst>
                              <p:par>
                                <p:cTn id="103" presetClass="entr" nodeType="afterEffect" presetSubtype="0" presetID="1" grpId="2" fill="hold">
                                  <p:stCondLst>
                                    <p:cond delay="0"/>
                                  </p:stCondLst>
                                  <p:iterate type="lt" backwards="0">
                                    <p:tmAbs val="100"/>
                                  </p:iterate>
                                  <p:childTnLst>
                                    <p:set>
                                      <p:cBhvr>
                                        <p:cTn id="104" fill="hold"/>
                                        <p:tgtEl>
                                          <p:spTgt spid="270">
                                            <p:txEl>
                                              <p:pRg st="7" end="7"/>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Class="exit" nodeType="clickEffect" presetSubtype="0" presetID="1" grpId="19" fill="hold">
                                  <p:stCondLst>
                                    <p:cond delay="0"/>
                                  </p:stCondLst>
                                  <p:iterate type="el" backwards="0">
                                    <p:tmAbs val="0"/>
                                  </p:iterate>
                                  <p:childTnLst>
                                    <p:set>
                                      <p:cBhvr>
                                        <p:cTn id="108" fill="hold">
                                          <p:stCondLst>
                                            <p:cond delay="0"/>
                                          </p:stCondLst>
                                        </p:cTn>
                                        <p:tgtEl>
                                          <p:spTgt spid="267"/>
                                        </p:tgtEl>
                                        <p:attrNameLst>
                                          <p:attrName>style.visibility</p:attrName>
                                        </p:attrNameLst>
                                      </p:cBhvr>
                                      <p:to>
                                        <p:strVal val="hidden"/>
                                      </p:to>
                                    </p:set>
                                  </p:childTnLst>
                                </p:cTn>
                              </p:par>
                            </p:childTnLst>
                          </p:cTn>
                        </p:par>
                        <p:par>
                          <p:cTn id="109" fill="hold">
                            <p:stCondLst>
                              <p:cond delay="0"/>
                            </p:stCondLst>
                            <p:childTnLst>
                              <p:par>
                                <p:cTn id="110" presetClass="entr" nodeType="afterEffect" presetSubtype="32" presetID="4" grpId="20" fill="hold">
                                  <p:stCondLst>
                                    <p:cond delay="0"/>
                                  </p:stCondLst>
                                  <p:iterate type="el" backwards="0">
                                    <p:tmAbs val="0"/>
                                  </p:iterate>
                                  <p:childTnLst>
                                    <p:set>
                                      <p:cBhvr>
                                        <p:cTn id="111" fill="hold"/>
                                        <p:tgtEl>
                                          <p:spTgt spid="268"/>
                                        </p:tgtEl>
                                        <p:attrNameLst>
                                          <p:attrName>style.visibility</p:attrName>
                                        </p:attrNameLst>
                                      </p:cBhvr>
                                      <p:to>
                                        <p:strVal val="visible"/>
                                      </p:to>
                                    </p:set>
                                    <p:animEffect filter="box(out)" transition="in">
                                      <p:cBhvr>
                                        <p:cTn id="112" dur="400"/>
                                        <p:tgtEl>
                                          <p:spTgt spid="268"/>
                                        </p:tgtEl>
                                      </p:cBhvr>
                                    </p:animEffect>
                                  </p:childTnLst>
                                </p:cTn>
                              </p:par>
                            </p:childTnLst>
                          </p:cTn>
                        </p:par>
                        <p:par>
                          <p:cTn id="113" fill="hold">
                            <p:stCondLst>
                              <p:cond delay="400"/>
                            </p:stCondLst>
                            <p:childTnLst>
                              <p:par>
                                <p:cTn id="114" presetClass="entr" nodeType="afterEffect" presetSubtype="0" presetID="1" grpId="2" fill="hold">
                                  <p:stCondLst>
                                    <p:cond delay="0"/>
                                  </p:stCondLst>
                                  <p:iterate type="lt" backwards="0">
                                    <p:tmAbs val="100"/>
                                  </p:iterate>
                                  <p:childTnLst>
                                    <p:set>
                                      <p:cBhvr>
                                        <p:cTn id="115" fill="hold"/>
                                        <p:tgtEl>
                                          <p:spTgt spid="270">
                                            <p:txEl>
                                              <p:pRg st="8" end="8"/>
                                            </p:txEl>
                                          </p:spTgt>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Class="exit" nodeType="clickEffect" presetSubtype="0" presetID="1" grpId="21" fill="hold">
                                  <p:stCondLst>
                                    <p:cond delay="0"/>
                                  </p:stCondLst>
                                  <p:iterate type="el" backwards="0">
                                    <p:tmAbs val="0"/>
                                  </p:iterate>
                                  <p:childTnLst>
                                    <p:set>
                                      <p:cBhvr>
                                        <p:cTn id="119" fill="hold">
                                          <p:stCondLst>
                                            <p:cond delay="0"/>
                                          </p:stCondLst>
                                        </p:cTn>
                                        <p:tgtEl>
                                          <p:spTgt spid="268"/>
                                        </p:tgtEl>
                                        <p:attrNameLst>
                                          <p:attrName>style.visibility</p:attrName>
                                        </p:attrNameLst>
                                      </p:cBhvr>
                                      <p:to>
                                        <p:strVal val="hidden"/>
                                      </p:to>
                                    </p:set>
                                  </p:childTnLst>
                                </p:cTn>
                              </p:par>
                            </p:childTnLst>
                          </p:cTn>
                        </p:par>
                        <p:par>
                          <p:cTn id="120" fill="hold">
                            <p:stCondLst>
                              <p:cond delay="0"/>
                            </p:stCondLst>
                            <p:childTnLst>
                              <p:par>
                                <p:cTn id="121" presetClass="entr" nodeType="afterEffect" presetSubtype="8" presetID="2" grpId="22" fill="hold">
                                  <p:stCondLst>
                                    <p:cond delay="0"/>
                                  </p:stCondLst>
                                  <p:iterate type="el" backwards="0">
                                    <p:tmAbs val="0"/>
                                  </p:iterate>
                                  <p:childTnLst>
                                    <p:set>
                                      <p:cBhvr>
                                        <p:cTn id="122" fill="hold"/>
                                        <p:tgtEl>
                                          <p:spTgt spid="269"/>
                                        </p:tgtEl>
                                        <p:attrNameLst>
                                          <p:attrName>style.visibility</p:attrName>
                                        </p:attrNameLst>
                                      </p:cBhvr>
                                      <p:to>
                                        <p:strVal val="visible"/>
                                      </p:to>
                                    </p:set>
                                    <p:anim calcmode="lin" valueType="num">
                                      <p:cBhvr>
                                        <p:cTn id="123" dur="400" fill="hold"/>
                                        <p:tgtEl>
                                          <p:spTgt spid="269"/>
                                        </p:tgtEl>
                                        <p:attrNameLst>
                                          <p:attrName>ppt_x</p:attrName>
                                        </p:attrNameLst>
                                      </p:cBhvr>
                                      <p:tavLst>
                                        <p:tav tm="0">
                                          <p:val>
                                            <p:strVal val="0-#ppt_w/2"/>
                                          </p:val>
                                        </p:tav>
                                        <p:tav tm="100000">
                                          <p:val>
                                            <p:strVal val="#ppt_x"/>
                                          </p:val>
                                        </p:tav>
                                      </p:tavLst>
                                    </p:anim>
                                    <p:anim calcmode="lin" valueType="num">
                                      <p:cBhvr>
                                        <p:cTn id="124" dur="400" fill="hold"/>
                                        <p:tgtEl>
                                          <p:spTgt spid="269"/>
                                        </p:tgtEl>
                                        <p:attrNameLst>
                                          <p:attrName>ppt_y</p:attrName>
                                        </p:attrNameLst>
                                      </p:cBhvr>
                                      <p:tavLst>
                                        <p:tav tm="0">
                                          <p:val>
                                            <p:strVal val="#ppt_y"/>
                                          </p:val>
                                        </p:tav>
                                        <p:tav tm="100000">
                                          <p:val>
                                            <p:strVal val="#ppt_y"/>
                                          </p:val>
                                        </p:tav>
                                      </p:tavLst>
                                    </p:anim>
                                  </p:childTnLst>
                                </p:cTn>
                              </p:par>
                            </p:childTnLst>
                          </p:cTn>
                        </p:par>
                        <p:par>
                          <p:cTn id="125" fill="hold">
                            <p:stCondLst>
                              <p:cond delay="400"/>
                            </p:stCondLst>
                            <p:childTnLst>
                              <p:par>
                                <p:cTn id="126" presetClass="entr" nodeType="afterEffect" presetSubtype="0" presetID="1" grpId="2" fill="hold">
                                  <p:stCondLst>
                                    <p:cond delay="0"/>
                                  </p:stCondLst>
                                  <p:iterate type="lt" backwards="0">
                                    <p:tmAbs val="100"/>
                                  </p:iterate>
                                  <p:childTnLst>
                                    <p:set>
                                      <p:cBhvr>
                                        <p:cTn id="127" fill="hold"/>
                                        <p:tgtEl>
                                          <p:spTgt spid="270">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 grpId="20"/>
      <p:bldP build="whole" bldLvl="1" animBg="1" rev="0" advAuto="0" spid="268" grpId="21"/>
      <p:bldP build="whole" bldLvl="1" animBg="1" rev="0" advAuto="0" spid="265" grpId="14"/>
      <p:bldP build="whole" bldLvl="1" animBg="1" rev="0" advAuto="0" spid="265" grpId="15"/>
      <p:bldP build="p" bldLvl="5" animBg="1" rev="0" advAuto="0" spid="270" grpId="2"/>
      <p:bldP build="whole" bldLvl="1" animBg="1" rev="0" advAuto="0" spid="267" grpId="18"/>
      <p:bldP build="whole" bldLvl="1" animBg="1" rev="0" advAuto="0" spid="267" grpId="19"/>
      <p:bldP build="whole" bldLvl="1" animBg="1" rev="0" advAuto="0" spid="261" grpId="3"/>
      <p:bldP build="whole" bldLvl="1" animBg="1" rev="0" advAuto="0" spid="261" grpId="5"/>
      <p:bldP build="whole" bldLvl="1" animBg="1" rev="0" advAuto="0" spid="259" grpId="4"/>
      <p:bldP build="whole" bldLvl="1" animBg="1" rev="0" advAuto="0" spid="259" grpId="1"/>
      <p:bldP build="whole" bldLvl="1" animBg="1" rev="0" advAuto="0" spid="269" grpId="22"/>
      <p:bldP build="whole" bldLvl="1" animBg="1" rev="0" advAuto="0" spid="260" grpId="8"/>
      <p:bldP build="whole" bldLvl="1" animBg="1" rev="0" advAuto="0" spid="264" grpId="12"/>
      <p:bldP build="whole" bldLvl="1" animBg="1" rev="0" advAuto="0" spid="264" grpId="13"/>
      <p:bldP build="whole" bldLvl="1" animBg="1" rev="0" advAuto="0" spid="263" grpId="9"/>
      <p:bldP build="whole" bldLvl="1" animBg="1" rev="0" advAuto="0" spid="260" grpId="10"/>
      <p:bldP build="whole" bldLvl="1" animBg="1" rev="0" advAuto="0" spid="263" grpId="11"/>
      <p:bldP build="whole" bldLvl="1" animBg="1" rev="0" advAuto="0" spid="262" grpId="6"/>
      <p:bldP build="whole" bldLvl="1" animBg="1" rev="0" advAuto="0" spid="262" grpId="7"/>
      <p:bldP build="whole" bldLvl="1" animBg="1" rev="0" advAuto="0" spid="266" grpId="16"/>
      <p:bldP build="whole" bldLvl="1" animBg="1" rev="0" advAuto="0" spid="266" grpId="17"/>
    </p:bldLst>
  </p:timing>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28575" tIns="28575" rIns="28575" bIns="28575"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4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8575" tIns="28575" rIns="28575" bIns="28575"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28575" tIns="28575" rIns="28575" bIns="28575"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4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8575" tIns="28575" rIns="28575" bIns="28575"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16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